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4"/>
  </p:sldMasterIdLst>
  <p:notesMasterIdLst>
    <p:notesMasterId r:id="rId7"/>
  </p:notesMasterIdLst>
  <p:handoutMasterIdLst>
    <p:handoutMasterId r:id="rId8"/>
  </p:handoutMasterIdLst>
  <p:sldIdLst>
    <p:sldId id="267" r:id="rId5"/>
    <p:sldId id="263" r:id="rId6"/>
  </p:sldIdLst>
  <p:sldSz cx="27000200" cy="180006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5669" userDrawn="1">
          <p15:clr>
            <a:srgbClr val="A4A3A4"/>
          </p15:clr>
        </p15:guide>
        <p15:guide id="2" pos="8504"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AA20"/>
    <a:srgbClr val="4E6982"/>
    <a:srgbClr val="ABBCCC"/>
    <a:srgbClr val="FBDDA6"/>
    <a:srgbClr val="F9CC79"/>
    <a:srgbClr val="FCDFD7"/>
    <a:srgbClr val="000000"/>
    <a:srgbClr val="B4A592"/>
    <a:srgbClr val="FAE7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506E667-A45D-8444-8BF2-580D68408F81}" v="1" dt="2023-02-23T17:56:17.8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91"/>
    <p:restoredTop sz="93741"/>
  </p:normalViewPr>
  <p:slideViewPr>
    <p:cSldViewPr snapToGrid="0" snapToObjects="1">
      <p:cViewPr varScale="1">
        <p:scale>
          <a:sx n="45" d="100"/>
          <a:sy n="45" d="100"/>
        </p:scale>
        <p:origin x="1520" y="232"/>
      </p:cViewPr>
      <p:guideLst>
        <p:guide orient="horz" pos="5669"/>
        <p:guide pos="8504"/>
      </p:guideLst>
    </p:cSldViewPr>
  </p:slideViewPr>
  <p:notesTextViewPr>
    <p:cViewPr>
      <p:scale>
        <a:sx n="1" d="1"/>
        <a:sy n="1" d="1"/>
      </p:scale>
      <p:origin x="0" y="0"/>
    </p:cViewPr>
  </p:notesTextViewPr>
  <p:sorterViewPr>
    <p:cViewPr>
      <p:scale>
        <a:sx n="171" d="100"/>
        <a:sy n="171" d="100"/>
      </p:scale>
      <p:origin x="0" y="0"/>
    </p:cViewPr>
  </p:sorterViewPr>
  <p:notesViewPr>
    <p:cSldViewPr snapToGrid="0" snapToObjects="1">
      <p:cViewPr varScale="1">
        <p:scale>
          <a:sx n="110" d="100"/>
          <a:sy n="110" d="100"/>
        </p:scale>
        <p:origin x="5080"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tine Légaré" userId="3e25bf51-8f4a-4ff1-9397-99458abb442e" providerId="ADAL" clId="{B506E667-A45D-8444-8BF2-580D68408F81}"/>
    <pc:docChg chg="custSel modSld">
      <pc:chgData name="Martine Légaré" userId="3e25bf51-8f4a-4ff1-9397-99458abb442e" providerId="ADAL" clId="{B506E667-A45D-8444-8BF2-580D68408F81}" dt="2023-02-23T17:57:39.249" v="33" actId="1036"/>
      <pc:docMkLst>
        <pc:docMk/>
      </pc:docMkLst>
      <pc:sldChg chg="addSp delSp modSp mod">
        <pc:chgData name="Martine Légaré" userId="3e25bf51-8f4a-4ff1-9397-99458abb442e" providerId="ADAL" clId="{B506E667-A45D-8444-8BF2-580D68408F81}" dt="2023-02-23T17:56:17.844" v="29"/>
        <pc:sldMkLst>
          <pc:docMk/>
          <pc:sldMk cId="505413991" sldId="263"/>
        </pc:sldMkLst>
        <pc:spChg chg="add mod">
          <ac:chgData name="Martine Légaré" userId="3e25bf51-8f4a-4ff1-9397-99458abb442e" providerId="ADAL" clId="{B506E667-A45D-8444-8BF2-580D68408F81}" dt="2023-02-23T17:56:17.844" v="29"/>
          <ac:spMkLst>
            <pc:docMk/>
            <pc:sldMk cId="505413991" sldId="263"/>
            <ac:spMk id="6" creationId="{C76C96B8-DC86-1987-A152-7A5E5B0A6E8C}"/>
          </ac:spMkLst>
        </pc:spChg>
        <pc:spChg chg="del mod">
          <ac:chgData name="Martine Légaré" userId="3e25bf51-8f4a-4ff1-9397-99458abb442e" providerId="ADAL" clId="{B506E667-A45D-8444-8BF2-580D68408F81}" dt="2023-02-23T17:56:14.839" v="27" actId="478"/>
          <ac:spMkLst>
            <pc:docMk/>
            <pc:sldMk cId="505413991" sldId="263"/>
            <ac:spMk id="71" creationId="{BDD685FB-CDC4-8146-AF4A-E47FD9F5A2EF}"/>
          </ac:spMkLst>
        </pc:spChg>
        <pc:picChg chg="add mod">
          <ac:chgData name="Martine Légaré" userId="3e25bf51-8f4a-4ff1-9397-99458abb442e" providerId="ADAL" clId="{B506E667-A45D-8444-8BF2-580D68408F81}" dt="2023-02-23T17:56:17.844" v="29"/>
          <ac:picMkLst>
            <pc:docMk/>
            <pc:sldMk cId="505413991" sldId="263"/>
            <ac:picMk id="9" creationId="{C6262DE8-F1A0-07CE-6BD4-48C795477ADF}"/>
          </ac:picMkLst>
        </pc:picChg>
        <pc:picChg chg="add mod">
          <ac:chgData name="Martine Légaré" userId="3e25bf51-8f4a-4ff1-9397-99458abb442e" providerId="ADAL" clId="{B506E667-A45D-8444-8BF2-580D68408F81}" dt="2023-02-23T17:56:17.844" v="29"/>
          <ac:picMkLst>
            <pc:docMk/>
            <pc:sldMk cId="505413991" sldId="263"/>
            <ac:picMk id="10" creationId="{16216711-1844-96DB-096A-65EFF772645A}"/>
          </ac:picMkLst>
        </pc:picChg>
        <pc:picChg chg="del">
          <ac:chgData name="Martine Légaré" userId="3e25bf51-8f4a-4ff1-9397-99458abb442e" providerId="ADAL" clId="{B506E667-A45D-8444-8BF2-580D68408F81}" dt="2023-02-23T17:56:12.307" v="25" actId="478"/>
          <ac:picMkLst>
            <pc:docMk/>
            <pc:sldMk cId="505413991" sldId="263"/>
            <ac:picMk id="65" creationId="{710E5E42-2CF4-A840-88CB-6AF487C87D1B}"/>
          </ac:picMkLst>
        </pc:picChg>
        <pc:picChg chg="del">
          <ac:chgData name="Martine Légaré" userId="3e25bf51-8f4a-4ff1-9397-99458abb442e" providerId="ADAL" clId="{B506E667-A45D-8444-8BF2-580D68408F81}" dt="2023-02-23T17:56:16.513" v="28" actId="478"/>
          <ac:picMkLst>
            <pc:docMk/>
            <pc:sldMk cId="505413991" sldId="263"/>
            <ac:picMk id="76" creationId="{FD8D9B4F-8CB0-F54D-A1C8-AC636A466899}"/>
          </ac:picMkLst>
        </pc:picChg>
      </pc:sldChg>
      <pc:sldChg chg="modSp mod">
        <pc:chgData name="Martine Légaré" userId="3e25bf51-8f4a-4ff1-9397-99458abb442e" providerId="ADAL" clId="{B506E667-A45D-8444-8BF2-580D68408F81}" dt="2023-02-23T17:57:39.249" v="33" actId="1036"/>
        <pc:sldMkLst>
          <pc:docMk/>
          <pc:sldMk cId="3940346552" sldId="267"/>
        </pc:sldMkLst>
        <pc:spChg chg="mod">
          <ac:chgData name="Martine Légaré" userId="3e25bf51-8f4a-4ff1-9397-99458abb442e" providerId="ADAL" clId="{B506E667-A45D-8444-8BF2-580D68408F81}" dt="2023-02-23T17:55:42.790" v="23" actId="14100"/>
          <ac:spMkLst>
            <pc:docMk/>
            <pc:sldMk cId="3940346552" sldId="267"/>
            <ac:spMk id="68" creationId="{BE0BD270-5C98-6B4F-A980-8316993B66D5}"/>
          </ac:spMkLst>
        </pc:spChg>
        <pc:picChg chg="mod">
          <ac:chgData name="Martine Légaré" userId="3e25bf51-8f4a-4ff1-9397-99458abb442e" providerId="ADAL" clId="{B506E667-A45D-8444-8BF2-580D68408F81}" dt="2023-02-23T17:55:50.747" v="24" actId="1036"/>
          <ac:picMkLst>
            <pc:docMk/>
            <pc:sldMk cId="3940346552" sldId="267"/>
            <ac:picMk id="69" creationId="{4B119BFD-98E3-404E-84B4-9211634B0413}"/>
          </ac:picMkLst>
        </pc:picChg>
        <pc:picChg chg="mod">
          <ac:chgData name="Martine Légaré" userId="3e25bf51-8f4a-4ff1-9397-99458abb442e" providerId="ADAL" clId="{B506E667-A45D-8444-8BF2-580D68408F81}" dt="2023-02-23T17:57:39.249" v="33" actId="1036"/>
          <ac:picMkLst>
            <pc:docMk/>
            <pc:sldMk cId="3940346552" sldId="267"/>
            <ac:picMk id="70" creationId="{DDDBB5AF-88A7-A349-A2C4-FBBEF52B944B}"/>
          </ac:picMkLst>
        </pc:pic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Feuille_de_calcul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Feuille_de_calcul_Microsoft_Excel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Feuille_de_calcul_Microsoft_Excel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Feuille_de_calcul_Microsoft_Excel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Feuille_de_calcul_Microsoft_Excel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Feuille_de_calcul_Microsoft_Excel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Feuille_de_calcul_Microsoft_Excel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Feuille_de_calcul_Microsoft_Excel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Feuil1!$B$1</c:f>
              <c:strCache>
                <c:ptCount val="1"/>
                <c:pt idx="0">
                  <c:v>Série 1</c:v>
                </c:pt>
              </c:strCache>
            </c:strRef>
          </c:tx>
          <c:spPr>
            <a:solidFill>
              <a:schemeClr val="bg2"/>
            </a:solidFill>
            <a:ln>
              <a:noFill/>
            </a:ln>
            <a:effectLst/>
          </c:spPr>
          <c:invertIfNegative val="0"/>
          <c:cat>
            <c:strRef>
              <c:f>Feuil1!$A$2:$A$5</c:f>
              <c:strCache>
                <c:ptCount val="4"/>
                <c:pt idx="0">
                  <c:v>Catégorie 1</c:v>
                </c:pt>
                <c:pt idx="1">
                  <c:v>Catégorie 2</c:v>
                </c:pt>
                <c:pt idx="2">
                  <c:v>Catégorie 3</c:v>
                </c:pt>
                <c:pt idx="3">
                  <c:v>Catégorie 4</c:v>
                </c:pt>
              </c:strCache>
            </c:strRef>
          </c:cat>
          <c:val>
            <c:numRef>
              <c:f>Feuil1!$B$2:$B$5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5F42-074B-8244-947BA8D9FC91}"/>
            </c:ext>
          </c:extLst>
        </c:ser>
        <c:ser>
          <c:idx val="1"/>
          <c:order val="1"/>
          <c:tx>
            <c:strRef>
              <c:f>Feuil1!$C$1</c:f>
              <c:strCache>
                <c:ptCount val="1"/>
                <c:pt idx="0">
                  <c:v>Série 2</c:v>
                </c:pt>
              </c:strCache>
            </c:strRef>
          </c:tx>
          <c:spPr>
            <a:solidFill>
              <a:schemeClr val="tx1"/>
            </a:solidFill>
            <a:ln>
              <a:noFill/>
            </a:ln>
            <a:effectLst/>
          </c:spPr>
          <c:invertIfNegative val="0"/>
          <c:cat>
            <c:strRef>
              <c:f>Feuil1!$A$2:$A$5</c:f>
              <c:strCache>
                <c:ptCount val="4"/>
                <c:pt idx="0">
                  <c:v>Catégorie 1</c:v>
                </c:pt>
                <c:pt idx="1">
                  <c:v>Catégorie 2</c:v>
                </c:pt>
                <c:pt idx="2">
                  <c:v>Catégorie 3</c:v>
                </c:pt>
                <c:pt idx="3">
                  <c:v>Catégorie 4</c:v>
                </c:pt>
              </c:strCache>
            </c:strRef>
          </c:cat>
          <c:val>
            <c:numRef>
              <c:f>Feuil1!$C$2:$C$5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5F42-074B-8244-947BA8D9FC91}"/>
            </c:ext>
          </c:extLst>
        </c:ser>
        <c:ser>
          <c:idx val="2"/>
          <c:order val="2"/>
          <c:tx>
            <c:strRef>
              <c:f>Feuil1!$D$1</c:f>
              <c:strCache>
                <c:ptCount val="1"/>
                <c:pt idx="0">
                  <c:v>Série 3</c:v>
                </c:pt>
              </c:strCache>
            </c:strRef>
          </c:tx>
          <c:spPr>
            <a:solidFill>
              <a:schemeClr val="accent5"/>
            </a:solidFill>
            <a:ln>
              <a:noFill/>
            </a:ln>
            <a:effectLst/>
          </c:spPr>
          <c:invertIfNegative val="0"/>
          <c:cat>
            <c:strRef>
              <c:f>Feuil1!$A$2:$A$5</c:f>
              <c:strCache>
                <c:ptCount val="4"/>
                <c:pt idx="0">
                  <c:v>Catégorie 1</c:v>
                </c:pt>
                <c:pt idx="1">
                  <c:v>Catégorie 2</c:v>
                </c:pt>
                <c:pt idx="2">
                  <c:v>Catégorie 3</c:v>
                </c:pt>
                <c:pt idx="3">
                  <c:v>Catégorie 4</c:v>
                </c:pt>
              </c:strCache>
            </c:strRef>
          </c:cat>
          <c:val>
            <c:numRef>
              <c:f>Feuil1!$D$2:$D$5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5F42-074B-8244-947BA8D9FC91}"/>
            </c:ext>
          </c:extLst>
        </c:ser>
        <c:dLbls>
          <c:showLegendKey val="0"/>
          <c:showVal val="0"/>
          <c:showCatName val="0"/>
          <c:showSerName val="0"/>
          <c:showPercent val="0"/>
          <c:showBubbleSize val="0"/>
        </c:dLbls>
        <c:gapWidth val="219"/>
        <c:overlap val="-27"/>
        <c:axId val="1251664832"/>
        <c:axId val="1251795024"/>
      </c:barChart>
      <c:catAx>
        <c:axId val="1251664832"/>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Beausite Classic Clear" panose="020B0503030502060203" pitchFamily="34" charset="0"/>
                <a:ea typeface="+mn-ea"/>
                <a:cs typeface="+mn-cs"/>
              </a:defRPr>
            </a:pPr>
            <a:endParaRPr lang="fr-FR"/>
          </a:p>
        </c:txPr>
        <c:crossAx val="1251795024"/>
        <c:crosses val="autoZero"/>
        <c:auto val="1"/>
        <c:lblAlgn val="ctr"/>
        <c:lblOffset val="100"/>
        <c:noMultiLvlLbl val="0"/>
      </c:catAx>
      <c:valAx>
        <c:axId val="1251795024"/>
        <c:scaling>
          <c:orientation val="minMax"/>
          <c:max val="5"/>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Beausite Classic Clear" panose="020B0503030502060203" pitchFamily="34" charset="0"/>
                <a:ea typeface="+mn-ea"/>
                <a:cs typeface="+mn-cs"/>
              </a:defRPr>
            </a:pPr>
            <a:endParaRPr lang="fr-FR"/>
          </a:p>
        </c:txPr>
        <c:crossAx val="125166483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2"/>
          </a:solidFill>
          <a:latin typeface="Beausite Classic Clear" panose="020B0503030502060203" pitchFamily="34" charset="0"/>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Feuil1!$B$1</c:f>
              <c:strCache>
                <c:ptCount val="1"/>
                <c:pt idx="0">
                  <c:v>Série 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Feuil1!$A$2:$A$5</c:f>
              <c:strCache>
                <c:ptCount val="4"/>
                <c:pt idx="0">
                  <c:v>Catégorie 1</c:v>
                </c:pt>
                <c:pt idx="1">
                  <c:v>Catégorie 2</c:v>
                </c:pt>
                <c:pt idx="2">
                  <c:v>Catégorie 3</c:v>
                </c:pt>
                <c:pt idx="3">
                  <c:v>Catégorie 4</c:v>
                </c:pt>
              </c:strCache>
            </c:strRef>
          </c:cat>
          <c:val>
            <c:numRef>
              <c:f>Feuil1!$B$2:$B$5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0A91-B545-9D43-8641BD28244C}"/>
            </c:ext>
          </c:extLst>
        </c:ser>
        <c:ser>
          <c:idx val="1"/>
          <c:order val="1"/>
          <c:tx>
            <c:strRef>
              <c:f>Feuil1!$C$1</c:f>
              <c:strCache>
                <c:ptCount val="1"/>
                <c:pt idx="0">
                  <c:v>Série 2</c:v>
                </c:pt>
              </c:strCache>
            </c:strRef>
          </c:tx>
          <c:spPr>
            <a:ln w="28575" cap="rnd">
              <a:solidFill>
                <a:schemeClr val="tx1"/>
              </a:solidFill>
              <a:round/>
            </a:ln>
            <a:effectLst/>
          </c:spPr>
          <c:marker>
            <c:symbol val="circle"/>
            <c:size val="5"/>
            <c:spPr>
              <a:solidFill>
                <a:schemeClr val="accent2"/>
              </a:solidFill>
              <a:ln w="9525">
                <a:solidFill>
                  <a:schemeClr val="tx1"/>
                </a:solidFill>
              </a:ln>
              <a:effectLst/>
            </c:spPr>
          </c:marker>
          <c:cat>
            <c:strRef>
              <c:f>Feuil1!$A$2:$A$5</c:f>
              <c:strCache>
                <c:ptCount val="4"/>
                <c:pt idx="0">
                  <c:v>Catégorie 1</c:v>
                </c:pt>
                <c:pt idx="1">
                  <c:v>Catégorie 2</c:v>
                </c:pt>
                <c:pt idx="2">
                  <c:v>Catégorie 3</c:v>
                </c:pt>
                <c:pt idx="3">
                  <c:v>Catégorie 4</c:v>
                </c:pt>
              </c:strCache>
            </c:strRef>
          </c:cat>
          <c:val>
            <c:numRef>
              <c:f>Feuil1!$C$2:$C$5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0A91-B545-9D43-8641BD28244C}"/>
            </c:ext>
          </c:extLst>
        </c:ser>
        <c:ser>
          <c:idx val="2"/>
          <c:order val="2"/>
          <c:tx>
            <c:strRef>
              <c:f>Feuil1!$D$1</c:f>
              <c:strCache>
                <c:ptCount val="1"/>
                <c:pt idx="0">
                  <c:v>Série 3</c:v>
                </c:pt>
              </c:strCache>
            </c:strRef>
          </c:tx>
          <c:spPr>
            <a:ln w="28575" cap="rnd">
              <a:solidFill>
                <a:schemeClr val="accent5"/>
              </a:solidFill>
              <a:round/>
            </a:ln>
            <a:effectLst/>
          </c:spPr>
          <c:marker>
            <c:symbol val="circle"/>
            <c:size val="5"/>
            <c:spPr>
              <a:solidFill>
                <a:schemeClr val="accent3"/>
              </a:solidFill>
              <a:ln w="9525">
                <a:solidFill>
                  <a:schemeClr val="accent5"/>
                </a:solidFill>
              </a:ln>
              <a:effectLst/>
            </c:spPr>
          </c:marker>
          <c:cat>
            <c:strRef>
              <c:f>Feuil1!$A$2:$A$5</c:f>
              <c:strCache>
                <c:ptCount val="4"/>
                <c:pt idx="0">
                  <c:v>Catégorie 1</c:v>
                </c:pt>
                <c:pt idx="1">
                  <c:v>Catégorie 2</c:v>
                </c:pt>
                <c:pt idx="2">
                  <c:v>Catégorie 3</c:v>
                </c:pt>
                <c:pt idx="3">
                  <c:v>Catégorie 4</c:v>
                </c:pt>
              </c:strCache>
            </c:strRef>
          </c:cat>
          <c:val>
            <c:numRef>
              <c:f>Feuil1!$D$2:$D$5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0A91-B545-9D43-8641BD28244C}"/>
            </c:ext>
          </c:extLst>
        </c:ser>
        <c:dLbls>
          <c:showLegendKey val="0"/>
          <c:showVal val="0"/>
          <c:showCatName val="0"/>
          <c:showSerName val="0"/>
          <c:showPercent val="0"/>
          <c:showBubbleSize val="0"/>
        </c:dLbls>
        <c:marker val="1"/>
        <c:smooth val="0"/>
        <c:axId val="1240332448"/>
        <c:axId val="1240445136"/>
      </c:lineChart>
      <c:catAx>
        <c:axId val="1240332448"/>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Beausite Classic Clear" panose="020B0503030502060203" pitchFamily="34" charset="0"/>
                <a:ea typeface="+mn-ea"/>
                <a:cs typeface="+mn-cs"/>
              </a:defRPr>
            </a:pPr>
            <a:endParaRPr lang="fr-FR"/>
          </a:p>
        </c:txPr>
        <c:crossAx val="1240445136"/>
        <c:crosses val="autoZero"/>
        <c:auto val="1"/>
        <c:lblAlgn val="ctr"/>
        <c:lblOffset val="100"/>
        <c:noMultiLvlLbl val="0"/>
      </c:catAx>
      <c:valAx>
        <c:axId val="124044513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Beausite Classic Clear" panose="020B0503030502060203" pitchFamily="34" charset="0"/>
                <a:ea typeface="+mn-ea"/>
                <a:cs typeface="+mn-cs"/>
              </a:defRPr>
            </a:pPr>
            <a:endParaRPr lang="fr-FR"/>
          </a:p>
        </c:txPr>
        <c:crossAx val="1240332448"/>
        <c:crosses val="autoZero"/>
        <c:crossBetween val="between"/>
      </c:valAx>
      <c:spPr>
        <a:noFill/>
        <a:ln w="25400">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2"/>
          </a:solidFill>
          <a:latin typeface="Beausite Classic Clear" panose="020B0503030502060203" pitchFamily="34" charset="0"/>
        </a:defRPr>
      </a:pPr>
      <a:endParaRPr lang="fr-FR"/>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Feuil1!$B$1</c:f>
              <c:strCache>
                <c:ptCount val="1"/>
                <c:pt idx="0">
                  <c:v>Série 1</c:v>
                </c:pt>
              </c:strCache>
            </c:strRef>
          </c:tx>
          <c:spPr>
            <a:solidFill>
              <a:schemeClr val="bg2"/>
            </a:solidFill>
            <a:ln>
              <a:noFill/>
            </a:ln>
            <a:effectLst/>
          </c:spPr>
          <c:invertIfNegative val="0"/>
          <c:cat>
            <c:strRef>
              <c:f>Feuil1!$A$2:$A$5</c:f>
              <c:strCache>
                <c:ptCount val="4"/>
                <c:pt idx="0">
                  <c:v>Catégorie 1</c:v>
                </c:pt>
                <c:pt idx="1">
                  <c:v>Catégorie 2</c:v>
                </c:pt>
                <c:pt idx="2">
                  <c:v>Catégorie 3</c:v>
                </c:pt>
                <c:pt idx="3">
                  <c:v>Catégorie 4</c:v>
                </c:pt>
              </c:strCache>
            </c:strRef>
          </c:cat>
          <c:val>
            <c:numRef>
              <c:f>Feuil1!$B$2:$B$5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F8A7-284D-88E7-3A98C05C2B74}"/>
            </c:ext>
          </c:extLst>
        </c:ser>
        <c:ser>
          <c:idx val="1"/>
          <c:order val="1"/>
          <c:tx>
            <c:strRef>
              <c:f>Feuil1!$C$1</c:f>
              <c:strCache>
                <c:ptCount val="1"/>
                <c:pt idx="0">
                  <c:v>Série 2</c:v>
                </c:pt>
              </c:strCache>
            </c:strRef>
          </c:tx>
          <c:spPr>
            <a:solidFill>
              <a:schemeClr val="tx1"/>
            </a:solidFill>
            <a:ln>
              <a:noFill/>
            </a:ln>
            <a:effectLst/>
          </c:spPr>
          <c:invertIfNegative val="0"/>
          <c:cat>
            <c:strRef>
              <c:f>Feuil1!$A$2:$A$5</c:f>
              <c:strCache>
                <c:ptCount val="4"/>
                <c:pt idx="0">
                  <c:v>Catégorie 1</c:v>
                </c:pt>
                <c:pt idx="1">
                  <c:v>Catégorie 2</c:v>
                </c:pt>
                <c:pt idx="2">
                  <c:v>Catégorie 3</c:v>
                </c:pt>
                <c:pt idx="3">
                  <c:v>Catégorie 4</c:v>
                </c:pt>
              </c:strCache>
            </c:strRef>
          </c:cat>
          <c:val>
            <c:numRef>
              <c:f>Feuil1!$C$2:$C$5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F8A7-284D-88E7-3A98C05C2B74}"/>
            </c:ext>
          </c:extLst>
        </c:ser>
        <c:ser>
          <c:idx val="2"/>
          <c:order val="2"/>
          <c:tx>
            <c:strRef>
              <c:f>Feuil1!$D$1</c:f>
              <c:strCache>
                <c:ptCount val="1"/>
                <c:pt idx="0">
                  <c:v>Série 3</c:v>
                </c:pt>
              </c:strCache>
            </c:strRef>
          </c:tx>
          <c:spPr>
            <a:solidFill>
              <a:schemeClr val="accent5"/>
            </a:solidFill>
            <a:ln>
              <a:noFill/>
            </a:ln>
            <a:effectLst/>
          </c:spPr>
          <c:invertIfNegative val="0"/>
          <c:cat>
            <c:strRef>
              <c:f>Feuil1!$A$2:$A$5</c:f>
              <c:strCache>
                <c:ptCount val="4"/>
                <c:pt idx="0">
                  <c:v>Catégorie 1</c:v>
                </c:pt>
                <c:pt idx="1">
                  <c:v>Catégorie 2</c:v>
                </c:pt>
                <c:pt idx="2">
                  <c:v>Catégorie 3</c:v>
                </c:pt>
                <c:pt idx="3">
                  <c:v>Catégorie 4</c:v>
                </c:pt>
              </c:strCache>
            </c:strRef>
          </c:cat>
          <c:val>
            <c:numRef>
              <c:f>Feuil1!$D$2:$D$5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F8A7-284D-88E7-3A98C05C2B74}"/>
            </c:ext>
          </c:extLst>
        </c:ser>
        <c:dLbls>
          <c:showLegendKey val="0"/>
          <c:showVal val="0"/>
          <c:showCatName val="0"/>
          <c:showSerName val="0"/>
          <c:showPercent val="0"/>
          <c:showBubbleSize val="0"/>
        </c:dLbls>
        <c:gapWidth val="219"/>
        <c:overlap val="-27"/>
        <c:axId val="1251664832"/>
        <c:axId val="1251795024"/>
      </c:barChart>
      <c:catAx>
        <c:axId val="1251664832"/>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Beausite Classic Clear" panose="020B0503030502060203" pitchFamily="34" charset="0"/>
                <a:ea typeface="+mn-ea"/>
                <a:cs typeface="+mn-cs"/>
              </a:defRPr>
            </a:pPr>
            <a:endParaRPr lang="fr-FR"/>
          </a:p>
        </c:txPr>
        <c:crossAx val="1251795024"/>
        <c:crosses val="autoZero"/>
        <c:auto val="1"/>
        <c:lblAlgn val="ctr"/>
        <c:lblOffset val="100"/>
        <c:noMultiLvlLbl val="0"/>
      </c:catAx>
      <c:valAx>
        <c:axId val="1251795024"/>
        <c:scaling>
          <c:orientation val="minMax"/>
          <c:max val="5"/>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Beausite Classic Clear" panose="020B0503030502060203" pitchFamily="34" charset="0"/>
                <a:ea typeface="+mn-ea"/>
                <a:cs typeface="+mn-cs"/>
              </a:defRPr>
            </a:pPr>
            <a:endParaRPr lang="fr-FR"/>
          </a:p>
        </c:txPr>
        <c:crossAx val="125166483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2"/>
          </a:solidFill>
          <a:latin typeface="Beausite Classic Clear" panose="020B0503030502060203" pitchFamily="34" charset="0"/>
        </a:defRPr>
      </a:pPr>
      <a:endParaRPr lang="fr-FR"/>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cked"/>
        <c:varyColors val="0"/>
        <c:ser>
          <c:idx val="0"/>
          <c:order val="0"/>
          <c:tx>
            <c:strRef>
              <c:f>Feuil1!$B$1</c:f>
              <c:strCache>
                <c:ptCount val="1"/>
                <c:pt idx="0">
                  <c:v>Série 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Feuil1!$A$2:$A$5</c:f>
              <c:strCache>
                <c:ptCount val="4"/>
                <c:pt idx="0">
                  <c:v>Catégorie 1</c:v>
                </c:pt>
                <c:pt idx="1">
                  <c:v>Catégorie 2</c:v>
                </c:pt>
                <c:pt idx="2">
                  <c:v>Catégorie 3</c:v>
                </c:pt>
                <c:pt idx="3">
                  <c:v>Catégorie 4</c:v>
                </c:pt>
              </c:strCache>
            </c:strRef>
          </c:cat>
          <c:val>
            <c:numRef>
              <c:f>Feuil1!$B$2:$B$5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8975-0940-90C8-147D052BF61A}"/>
            </c:ext>
          </c:extLst>
        </c:ser>
        <c:ser>
          <c:idx val="1"/>
          <c:order val="1"/>
          <c:tx>
            <c:strRef>
              <c:f>Feuil1!$C$1</c:f>
              <c:strCache>
                <c:ptCount val="1"/>
                <c:pt idx="0">
                  <c:v>Série 2</c:v>
                </c:pt>
              </c:strCache>
            </c:strRef>
          </c:tx>
          <c:spPr>
            <a:ln w="28575" cap="rnd">
              <a:solidFill>
                <a:schemeClr val="tx1"/>
              </a:solidFill>
              <a:round/>
            </a:ln>
            <a:effectLst/>
          </c:spPr>
          <c:marker>
            <c:symbol val="circle"/>
            <c:size val="5"/>
            <c:spPr>
              <a:solidFill>
                <a:schemeClr val="accent2"/>
              </a:solidFill>
              <a:ln w="9525">
                <a:solidFill>
                  <a:schemeClr val="tx1"/>
                </a:solidFill>
              </a:ln>
              <a:effectLst/>
            </c:spPr>
          </c:marker>
          <c:cat>
            <c:strRef>
              <c:f>Feuil1!$A$2:$A$5</c:f>
              <c:strCache>
                <c:ptCount val="4"/>
                <c:pt idx="0">
                  <c:v>Catégorie 1</c:v>
                </c:pt>
                <c:pt idx="1">
                  <c:v>Catégorie 2</c:v>
                </c:pt>
                <c:pt idx="2">
                  <c:v>Catégorie 3</c:v>
                </c:pt>
                <c:pt idx="3">
                  <c:v>Catégorie 4</c:v>
                </c:pt>
              </c:strCache>
            </c:strRef>
          </c:cat>
          <c:val>
            <c:numRef>
              <c:f>Feuil1!$C$2:$C$5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8975-0940-90C8-147D052BF61A}"/>
            </c:ext>
          </c:extLst>
        </c:ser>
        <c:ser>
          <c:idx val="2"/>
          <c:order val="2"/>
          <c:tx>
            <c:strRef>
              <c:f>Feuil1!$D$1</c:f>
              <c:strCache>
                <c:ptCount val="1"/>
                <c:pt idx="0">
                  <c:v>Série 3</c:v>
                </c:pt>
              </c:strCache>
            </c:strRef>
          </c:tx>
          <c:spPr>
            <a:ln w="28575" cap="rnd">
              <a:solidFill>
                <a:schemeClr val="accent5"/>
              </a:solidFill>
              <a:round/>
            </a:ln>
            <a:effectLst/>
          </c:spPr>
          <c:marker>
            <c:symbol val="circle"/>
            <c:size val="5"/>
            <c:spPr>
              <a:solidFill>
                <a:schemeClr val="accent3"/>
              </a:solidFill>
              <a:ln w="9525">
                <a:solidFill>
                  <a:schemeClr val="accent5"/>
                </a:solidFill>
              </a:ln>
              <a:effectLst/>
            </c:spPr>
          </c:marker>
          <c:cat>
            <c:strRef>
              <c:f>Feuil1!$A$2:$A$5</c:f>
              <c:strCache>
                <c:ptCount val="4"/>
                <c:pt idx="0">
                  <c:v>Catégorie 1</c:v>
                </c:pt>
                <c:pt idx="1">
                  <c:v>Catégorie 2</c:v>
                </c:pt>
                <c:pt idx="2">
                  <c:v>Catégorie 3</c:v>
                </c:pt>
                <c:pt idx="3">
                  <c:v>Catégorie 4</c:v>
                </c:pt>
              </c:strCache>
            </c:strRef>
          </c:cat>
          <c:val>
            <c:numRef>
              <c:f>Feuil1!$D$2:$D$5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8975-0940-90C8-147D052BF61A}"/>
            </c:ext>
          </c:extLst>
        </c:ser>
        <c:dLbls>
          <c:showLegendKey val="0"/>
          <c:showVal val="0"/>
          <c:showCatName val="0"/>
          <c:showSerName val="0"/>
          <c:showPercent val="0"/>
          <c:showBubbleSize val="0"/>
        </c:dLbls>
        <c:marker val="1"/>
        <c:smooth val="0"/>
        <c:axId val="1240332448"/>
        <c:axId val="1240445136"/>
      </c:lineChart>
      <c:catAx>
        <c:axId val="1240332448"/>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Beausite Classic Clear" panose="020B0503030502060203" pitchFamily="34" charset="0"/>
                <a:ea typeface="+mn-ea"/>
                <a:cs typeface="+mn-cs"/>
              </a:defRPr>
            </a:pPr>
            <a:endParaRPr lang="fr-FR"/>
          </a:p>
        </c:txPr>
        <c:crossAx val="1240445136"/>
        <c:crosses val="autoZero"/>
        <c:auto val="1"/>
        <c:lblAlgn val="ctr"/>
        <c:lblOffset val="100"/>
        <c:noMultiLvlLbl val="0"/>
      </c:catAx>
      <c:valAx>
        <c:axId val="124044513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Beausite Classic Clear" panose="020B0503030502060203" pitchFamily="34" charset="0"/>
                <a:ea typeface="+mn-ea"/>
                <a:cs typeface="+mn-cs"/>
              </a:defRPr>
            </a:pPr>
            <a:endParaRPr lang="fr-FR"/>
          </a:p>
        </c:txPr>
        <c:crossAx val="1240332448"/>
        <c:crosses val="autoZero"/>
        <c:crossBetween val="between"/>
      </c:valAx>
      <c:spPr>
        <a:noFill/>
        <a:ln w="25400">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2"/>
          </a:solidFill>
          <a:latin typeface="Beausite Classic Clear" panose="020B0503030502060203" pitchFamily="34" charset="0"/>
        </a:defRPr>
      </a:pPr>
      <a:endParaRPr lang="fr-FR"/>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Feuil1!$B$1</c:f>
              <c:strCache>
                <c:ptCount val="1"/>
                <c:pt idx="0">
                  <c:v>Série 1</c:v>
                </c:pt>
              </c:strCache>
            </c:strRef>
          </c:tx>
          <c:spPr>
            <a:solidFill>
              <a:schemeClr val="bg2"/>
            </a:solidFill>
            <a:ln>
              <a:noFill/>
            </a:ln>
            <a:effectLst/>
          </c:spPr>
          <c:invertIfNegative val="0"/>
          <c:cat>
            <c:strRef>
              <c:f>Feuil1!$A$2:$A$5</c:f>
              <c:strCache>
                <c:ptCount val="4"/>
                <c:pt idx="0">
                  <c:v>Catégorie 1</c:v>
                </c:pt>
                <c:pt idx="1">
                  <c:v>Catégorie 2</c:v>
                </c:pt>
                <c:pt idx="2">
                  <c:v>Catégorie 3</c:v>
                </c:pt>
                <c:pt idx="3">
                  <c:v>Catégorie 4</c:v>
                </c:pt>
              </c:strCache>
            </c:strRef>
          </c:cat>
          <c:val>
            <c:numRef>
              <c:f>Feuil1!$B$2:$B$5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F091-5A4F-9CB2-986AF8F3DCA3}"/>
            </c:ext>
          </c:extLst>
        </c:ser>
        <c:ser>
          <c:idx val="1"/>
          <c:order val="1"/>
          <c:tx>
            <c:strRef>
              <c:f>Feuil1!$C$1</c:f>
              <c:strCache>
                <c:ptCount val="1"/>
                <c:pt idx="0">
                  <c:v>Série 2</c:v>
                </c:pt>
              </c:strCache>
            </c:strRef>
          </c:tx>
          <c:spPr>
            <a:solidFill>
              <a:schemeClr val="tx1"/>
            </a:solidFill>
            <a:ln>
              <a:noFill/>
            </a:ln>
            <a:effectLst/>
          </c:spPr>
          <c:invertIfNegative val="0"/>
          <c:cat>
            <c:strRef>
              <c:f>Feuil1!$A$2:$A$5</c:f>
              <c:strCache>
                <c:ptCount val="4"/>
                <c:pt idx="0">
                  <c:v>Catégorie 1</c:v>
                </c:pt>
                <c:pt idx="1">
                  <c:v>Catégorie 2</c:v>
                </c:pt>
                <c:pt idx="2">
                  <c:v>Catégorie 3</c:v>
                </c:pt>
                <c:pt idx="3">
                  <c:v>Catégorie 4</c:v>
                </c:pt>
              </c:strCache>
            </c:strRef>
          </c:cat>
          <c:val>
            <c:numRef>
              <c:f>Feuil1!$C$2:$C$5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F091-5A4F-9CB2-986AF8F3DCA3}"/>
            </c:ext>
          </c:extLst>
        </c:ser>
        <c:ser>
          <c:idx val="2"/>
          <c:order val="2"/>
          <c:tx>
            <c:strRef>
              <c:f>Feuil1!$D$1</c:f>
              <c:strCache>
                <c:ptCount val="1"/>
                <c:pt idx="0">
                  <c:v>Série 3</c:v>
                </c:pt>
              </c:strCache>
            </c:strRef>
          </c:tx>
          <c:spPr>
            <a:solidFill>
              <a:schemeClr val="accent5"/>
            </a:solidFill>
            <a:ln>
              <a:noFill/>
            </a:ln>
            <a:effectLst/>
          </c:spPr>
          <c:invertIfNegative val="0"/>
          <c:cat>
            <c:strRef>
              <c:f>Feuil1!$A$2:$A$5</c:f>
              <c:strCache>
                <c:ptCount val="4"/>
                <c:pt idx="0">
                  <c:v>Catégorie 1</c:v>
                </c:pt>
                <c:pt idx="1">
                  <c:v>Catégorie 2</c:v>
                </c:pt>
                <c:pt idx="2">
                  <c:v>Catégorie 3</c:v>
                </c:pt>
                <c:pt idx="3">
                  <c:v>Catégorie 4</c:v>
                </c:pt>
              </c:strCache>
            </c:strRef>
          </c:cat>
          <c:val>
            <c:numRef>
              <c:f>Feuil1!$D$2:$D$5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F091-5A4F-9CB2-986AF8F3DCA3}"/>
            </c:ext>
          </c:extLst>
        </c:ser>
        <c:dLbls>
          <c:showLegendKey val="0"/>
          <c:showVal val="0"/>
          <c:showCatName val="0"/>
          <c:showSerName val="0"/>
          <c:showPercent val="0"/>
          <c:showBubbleSize val="0"/>
        </c:dLbls>
        <c:gapWidth val="219"/>
        <c:overlap val="-27"/>
        <c:axId val="1251664832"/>
        <c:axId val="1251795024"/>
      </c:barChart>
      <c:catAx>
        <c:axId val="1251664832"/>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Beausite Classic Clear" panose="020B0503030502060203" pitchFamily="34" charset="0"/>
                <a:ea typeface="+mn-ea"/>
                <a:cs typeface="+mn-cs"/>
              </a:defRPr>
            </a:pPr>
            <a:endParaRPr lang="fr-FR"/>
          </a:p>
        </c:txPr>
        <c:crossAx val="1251795024"/>
        <c:crosses val="autoZero"/>
        <c:auto val="1"/>
        <c:lblAlgn val="ctr"/>
        <c:lblOffset val="100"/>
        <c:noMultiLvlLbl val="0"/>
      </c:catAx>
      <c:valAx>
        <c:axId val="1251795024"/>
        <c:scaling>
          <c:orientation val="minMax"/>
          <c:max val="5"/>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Beausite Classic Clear" panose="020B0503030502060203" pitchFamily="34" charset="0"/>
                <a:ea typeface="+mn-ea"/>
                <a:cs typeface="+mn-cs"/>
              </a:defRPr>
            </a:pPr>
            <a:endParaRPr lang="fr-FR"/>
          </a:p>
        </c:txPr>
        <c:crossAx val="125166483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2"/>
          </a:solidFill>
          <a:latin typeface="Beausite Classic Clear" panose="020B0503030502060203" pitchFamily="34" charset="0"/>
        </a:defRPr>
      </a:pPr>
      <a:endParaRPr lang="fr-FR"/>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6837095987177862E-2"/>
          <c:y val="6.4935701713125099E-2"/>
          <c:w val="0.92638396508393506"/>
          <c:h val="0.78357397751845348"/>
        </c:manualLayout>
      </c:layout>
      <c:lineChart>
        <c:grouping val="stacked"/>
        <c:varyColors val="0"/>
        <c:ser>
          <c:idx val="0"/>
          <c:order val="0"/>
          <c:tx>
            <c:strRef>
              <c:f>Feuil1!$B$1</c:f>
              <c:strCache>
                <c:ptCount val="1"/>
                <c:pt idx="0">
                  <c:v>Série 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Feuil1!$A$2:$A$5</c:f>
              <c:strCache>
                <c:ptCount val="4"/>
                <c:pt idx="0">
                  <c:v>Catégorie 1</c:v>
                </c:pt>
                <c:pt idx="1">
                  <c:v>Catégorie 2</c:v>
                </c:pt>
                <c:pt idx="2">
                  <c:v>Catégorie 3</c:v>
                </c:pt>
                <c:pt idx="3">
                  <c:v>Catégorie 4</c:v>
                </c:pt>
              </c:strCache>
            </c:strRef>
          </c:cat>
          <c:val>
            <c:numRef>
              <c:f>Feuil1!$B$2:$B$5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F978-064F-AD39-0662A7A9A321}"/>
            </c:ext>
          </c:extLst>
        </c:ser>
        <c:ser>
          <c:idx val="1"/>
          <c:order val="1"/>
          <c:tx>
            <c:strRef>
              <c:f>Feuil1!$C$1</c:f>
              <c:strCache>
                <c:ptCount val="1"/>
                <c:pt idx="0">
                  <c:v>Série 2</c:v>
                </c:pt>
              </c:strCache>
            </c:strRef>
          </c:tx>
          <c:spPr>
            <a:ln w="28575" cap="rnd">
              <a:solidFill>
                <a:schemeClr val="tx1"/>
              </a:solidFill>
              <a:round/>
            </a:ln>
            <a:effectLst/>
          </c:spPr>
          <c:marker>
            <c:symbol val="circle"/>
            <c:size val="5"/>
            <c:spPr>
              <a:solidFill>
                <a:schemeClr val="tx1"/>
              </a:solidFill>
              <a:ln w="9525">
                <a:solidFill>
                  <a:schemeClr val="tx1"/>
                </a:solidFill>
              </a:ln>
              <a:effectLst/>
            </c:spPr>
          </c:marker>
          <c:cat>
            <c:strRef>
              <c:f>Feuil1!$A$2:$A$5</c:f>
              <c:strCache>
                <c:ptCount val="4"/>
                <c:pt idx="0">
                  <c:v>Catégorie 1</c:v>
                </c:pt>
                <c:pt idx="1">
                  <c:v>Catégorie 2</c:v>
                </c:pt>
                <c:pt idx="2">
                  <c:v>Catégorie 3</c:v>
                </c:pt>
                <c:pt idx="3">
                  <c:v>Catégorie 4</c:v>
                </c:pt>
              </c:strCache>
            </c:strRef>
          </c:cat>
          <c:val>
            <c:numRef>
              <c:f>Feuil1!$C$2:$C$5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F978-064F-AD39-0662A7A9A321}"/>
            </c:ext>
          </c:extLst>
        </c:ser>
        <c:ser>
          <c:idx val="2"/>
          <c:order val="2"/>
          <c:tx>
            <c:strRef>
              <c:f>Feuil1!$D$1</c:f>
              <c:strCache>
                <c:ptCount val="1"/>
                <c:pt idx="0">
                  <c:v>Série 3</c:v>
                </c:pt>
              </c:strCache>
            </c:strRef>
          </c:tx>
          <c:spPr>
            <a:ln w="28575" cap="rnd">
              <a:solidFill>
                <a:schemeClr val="accent5"/>
              </a:solidFill>
              <a:round/>
            </a:ln>
            <a:effectLst/>
          </c:spPr>
          <c:marker>
            <c:symbol val="circle"/>
            <c:size val="5"/>
            <c:spPr>
              <a:solidFill>
                <a:schemeClr val="accent3"/>
              </a:solidFill>
              <a:ln w="9525">
                <a:solidFill>
                  <a:schemeClr val="accent5"/>
                </a:solidFill>
              </a:ln>
              <a:effectLst/>
            </c:spPr>
          </c:marker>
          <c:cat>
            <c:strRef>
              <c:f>Feuil1!$A$2:$A$5</c:f>
              <c:strCache>
                <c:ptCount val="4"/>
                <c:pt idx="0">
                  <c:v>Catégorie 1</c:v>
                </c:pt>
                <c:pt idx="1">
                  <c:v>Catégorie 2</c:v>
                </c:pt>
                <c:pt idx="2">
                  <c:v>Catégorie 3</c:v>
                </c:pt>
                <c:pt idx="3">
                  <c:v>Catégorie 4</c:v>
                </c:pt>
              </c:strCache>
            </c:strRef>
          </c:cat>
          <c:val>
            <c:numRef>
              <c:f>Feuil1!$D$2:$D$5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F978-064F-AD39-0662A7A9A321}"/>
            </c:ext>
          </c:extLst>
        </c:ser>
        <c:dLbls>
          <c:showLegendKey val="0"/>
          <c:showVal val="0"/>
          <c:showCatName val="0"/>
          <c:showSerName val="0"/>
          <c:showPercent val="0"/>
          <c:showBubbleSize val="0"/>
        </c:dLbls>
        <c:marker val="1"/>
        <c:smooth val="0"/>
        <c:axId val="1240332448"/>
        <c:axId val="1240445136"/>
      </c:lineChart>
      <c:catAx>
        <c:axId val="1240332448"/>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Beausite Classic Clear" panose="020B0503030502060203" pitchFamily="34" charset="0"/>
                <a:ea typeface="+mn-ea"/>
                <a:cs typeface="+mn-cs"/>
              </a:defRPr>
            </a:pPr>
            <a:endParaRPr lang="fr-FR"/>
          </a:p>
        </c:txPr>
        <c:crossAx val="1240445136"/>
        <c:crosses val="autoZero"/>
        <c:auto val="1"/>
        <c:lblAlgn val="ctr"/>
        <c:lblOffset val="100"/>
        <c:noMultiLvlLbl val="0"/>
      </c:catAx>
      <c:valAx>
        <c:axId val="124044513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Beausite Classic Clear" panose="020B0503030502060203" pitchFamily="34" charset="0"/>
                <a:ea typeface="+mn-ea"/>
                <a:cs typeface="+mn-cs"/>
              </a:defRPr>
            </a:pPr>
            <a:endParaRPr lang="fr-FR"/>
          </a:p>
        </c:txPr>
        <c:crossAx val="1240332448"/>
        <c:crosses val="autoZero"/>
        <c:crossBetween val="between"/>
      </c:valAx>
      <c:spPr>
        <a:noFill/>
        <a:ln w="25400">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2"/>
          </a:solidFill>
          <a:latin typeface="Beausite Classic Clear" panose="020B0503030502060203" pitchFamily="34" charset="0"/>
        </a:defRPr>
      </a:pPr>
      <a:endParaRPr lang="fr-FR"/>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Feuil1!$B$1</c:f>
              <c:strCache>
                <c:ptCount val="1"/>
                <c:pt idx="0">
                  <c:v>Série 1</c:v>
                </c:pt>
              </c:strCache>
            </c:strRef>
          </c:tx>
          <c:spPr>
            <a:solidFill>
              <a:schemeClr val="bg2"/>
            </a:solidFill>
            <a:ln>
              <a:noFill/>
            </a:ln>
            <a:effectLst/>
          </c:spPr>
          <c:invertIfNegative val="0"/>
          <c:cat>
            <c:strRef>
              <c:f>Feuil1!$A$2:$A$5</c:f>
              <c:strCache>
                <c:ptCount val="4"/>
                <c:pt idx="0">
                  <c:v>Catégorie 1</c:v>
                </c:pt>
                <c:pt idx="1">
                  <c:v>Catégorie 2</c:v>
                </c:pt>
                <c:pt idx="2">
                  <c:v>Catégorie 3</c:v>
                </c:pt>
                <c:pt idx="3">
                  <c:v>Catégorie 4</c:v>
                </c:pt>
              </c:strCache>
            </c:strRef>
          </c:cat>
          <c:val>
            <c:numRef>
              <c:f>Feuil1!$B$2:$B$5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0-5F29-C24E-BB69-A66E4E600CF9}"/>
            </c:ext>
          </c:extLst>
        </c:ser>
        <c:ser>
          <c:idx val="1"/>
          <c:order val="1"/>
          <c:tx>
            <c:strRef>
              <c:f>Feuil1!$C$1</c:f>
              <c:strCache>
                <c:ptCount val="1"/>
                <c:pt idx="0">
                  <c:v>Série 2</c:v>
                </c:pt>
              </c:strCache>
            </c:strRef>
          </c:tx>
          <c:spPr>
            <a:solidFill>
              <a:schemeClr val="tx1"/>
            </a:solidFill>
            <a:ln>
              <a:noFill/>
            </a:ln>
            <a:effectLst/>
          </c:spPr>
          <c:invertIfNegative val="0"/>
          <c:cat>
            <c:strRef>
              <c:f>Feuil1!$A$2:$A$5</c:f>
              <c:strCache>
                <c:ptCount val="4"/>
                <c:pt idx="0">
                  <c:v>Catégorie 1</c:v>
                </c:pt>
                <c:pt idx="1">
                  <c:v>Catégorie 2</c:v>
                </c:pt>
                <c:pt idx="2">
                  <c:v>Catégorie 3</c:v>
                </c:pt>
                <c:pt idx="3">
                  <c:v>Catégorie 4</c:v>
                </c:pt>
              </c:strCache>
            </c:strRef>
          </c:cat>
          <c:val>
            <c:numRef>
              <c:f>Feuil1!$C$2:$C$5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1-5F29-C24E-BB69-A66E4E600CF9}"/>
            </c:ext>
          </c:extLst>
        </c:ser>
        <c:ser>
          <c:idx val="2"/>
          <c:order val="2"/>
          <c:tx>
            <c:strRef>
              <c:f>Feuil1!$D$1</c:f>
              <c:strCache>
                <c:ptCount val="1"/>
                <c:pt idx="0">
                  <c:v>Série 3</c:v>
                </c:pt>
              </c:strCache>
            </c:strRef>
          </c:tx>
          <c:spPr>
            <a:solidFill>
              <a:schemeClr val="accent5"/>
            </a:solidFill>
            <a:ln>
              <a:noFill/>
            </a:ln>
            <a:effectLst/>
          </c:spPr>
          <c:invertIfNegative val="0"/>
          <c:cat>
            <c:strRef>
              <c:f>Feuil1!$A$2:$A$5</c:f>
              <c:strCache>
                <c:ptCount val="4"/>
                <c:pt idx="0">
                  <c:v>Catégorie 1</c:v>
                </c:pt>
                <c:pt idx="1">
                  <c:v>Catégorie 2</c:v>
                </c:pt>
                <c:pt idx="2">
                  <c:v>Catégorie 3</c:v>
                </c:pt>
                <c:pt idx="3">
                  <c:v>Catégorie 4</c:v>
                </c:pt>
              </c:strCache>
            </c:strRef>
          </c:cat>
          <c:val>
            <c:numRef>
              <c:f>Feuil1!$D$2:$D$5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2-5F29-C24E-BB69-A66E4E600CF9}"/>
            </c:ext>
          </c:extLst>
        </c:ser>
        <c:dLbls>
          <c:showLegendKey val="0"/>
          <c:showVal val="0"/>
          <c:showCatName val="0"/>
          <c:showSerName val="0"/>
          <c:showPercent val="0"/>
          <c:showBubbleSize val="0"/>
        </c:dLbls>
        <c:gapWidth val="219"/>
        <c:overlap val="-27"/>
        <c:axId val="1251664832"/>
        <c:axId val="1251795024"/>
      </c:barChart>
      <c:catAx>
        <c:axId val="1251664832"/>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Beausite Classic Clear" panose="020B0503030502060203" pitchFamily="34" charset="0"/>
                <a:ea typeface="+mn-ea"/>
                <a:cs typeface="+mn-cs"/>
              </a:defRPr>
            </a:pPr>
            <a:endParaRPr lang="fr-FR"/>
          </a:p>
        </c:txPr>
        <c:crossAx val="1251795024"/>
        <c:crosses val="autoZero"/>
        <c:auto val="1"/>
        <c:lblAlgn val="ctr"/>
        <c:lblOffset val="100"/>
        <c:noMultiLvlLbl val="0"/>
      </c:catAx>
      <c:valAx>
        <c:axId val="1251795024"/>
        <c:scaling>
          <c:orientation val="minMax"/>
          <c:max val="5"/>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Beausite Classic Clear" panose="020B0503030502060203" pitchFamily="34" charset="0"/>
                <a:ea typeface="+mn-ea"/>
                <a:cs typeface="+mn-cs"/>
              </a:defRPr>
            </a:pPr>
            <a:endParaRPr lang="fr-FR"/>
          </a:p>
        </c:txPr>
        <c:crossAx val="1251664832"/>
        <c:crosses val="autoZero"/>
        <c:crossBetween val="between"/>
        <c:majorUnit val="1"/>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2"/>
          </a:solidFill>
          <a:latin typeface="Beausite Classic Clear" panose="020B0503030502060203" pitchFamily="34" charset="0"/>
        </a:defRPr>
      </a:pPr>
      <a:endParaRPr lang="fr-FR"/>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CA"/>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7923470678879559E-2"/>
          <c:y val="6.4935701713125099E-2"/>
          <c:w val="0.92789999723334171"/>
          <c:h val="0.78357397751845348"/>
        </c:manualLayout>
      </c:layout>
      <c:lineChart>
        <c:grouping val="stacked"/>
        <c:varyColors val="0"/>
        <c:ser>
          <c:idx val="0"/>
          <c:order val="0"/>
          <c:tx>
            <c:strRef>
              <c:f>Feuil1!$B$1</c:f>
              <c:strCache>
                <c:ptCount val="1"/>
                <c:pt idx="0">
                  <c:v>Série 1</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strRef>
              <c:f>Feuil1!$A$2:$A$5</c:f>
              <c:strCache>
                <c:ptCount val="4"/>
                <c:pt idx="0">
                  <c:v>Catégorie 1</c:v>
                </c:pt>
                <c:pt idx="1">
                  <c:v>Catégorie 2</c:v>
                </c:pt>
                <c:pt idx="2">
                  <c:v>Catégorie 3</c:v>
                </c:pt>
                <c:pt idx="3">
                  <c:v>Catégorie 4</c:v>
                </c:pt>
              </c:strCache>
            </c:strRef>
          </c:cat>
          <c:val>
            <c:numRef>
              <c:f>Feuil1!$B$2:$B$5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9F63-6348-9AB1-8051B6BEF1CF}"/>
            </c:ext>
          </c:extLst>
        </c:ser>
        <c:ser>
          <c:idx val="1"/>
          <c:order val="1"/>
          <c:tx>
            <c:strRef>
              <c:f>Feuil1!$C$1</c:f>
              <c:strCache>
                <c:ptCount val="1"/>
                <c:pt idx="0">
                  <c:v>Série 2</c:v>
                </c:pt>
              </c:strCache>
            </c:strRef>
          </c:tx>
          <c:spPr>
            <a:ln w="28575" cap="rnd">
              <a:solidFill>
                <a:schemeClr val="tx1"/>
              </a:solidFill>
              <a:round/>
            </a:ln>
            <a:effectLst/>
          </c:spPr>
          <c:marker>
            <c:symbol val="circle"/>
            <c:size val="5"/>
            <c:spPr>
              <a:solidFill>
                <a:schemeClr val="accent2"/>
              </a:solidFill>
              <a:ln w="9525">
                <a:solidFill>
                  <a:schemeClr val="tx1"/>
                </a:solidFill>
              </a:ln>
              <a:effectLst/>
            </c:spPr>
          </c:marker>
          <c:cat>
            <c:strRef>
              <c:f>Feuil1!$A$2:$A$5</c:f>
              <c:strCache>
                <c:ptCount val="4"/>
                <c:pt idx="0">
                  <c:v>Catégorie 1</c:v>
                </c:pt>
                <c:pt idx="1">
                  <c:v>Catégorie 2</c:v>
                </c:pt>
                <c:pt idx="2">
                  <c:v>Catégorie 3</c:v>
                </c:pt>
                <c:pt idx="3">
                  <c:v>Catégorie 4</c:v>
                </c:pt>
              </c:strCache>
            </c:strRef>
          </c:cat>
          <c:val>
            <c:numRef>
              <c:f>Feuil1!$C$2:$C$5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9F63-6348-9AB1-8051B6BEF1CF}"/>
            </c:ext>
          </c:extLst>
        </c:ser>
        <c:ser>
          <c:idx val="2"/>
          <c:order val="2"/>
          <c:tx>
            <c:strRef>
              <c:f>Feuil1!$D$1</c:f>
              <c:strCache>
                <c:ptCount val="1"/>
                <c:pt idx="0">
                  <c:v>Série 3</c:v>
                </c:pt>
              </c:strCache>
            </c:strRef>
          </c:tx>
          <c:spPr>
            <a:ln w="28575" cap="rnd">
              <a:solidFill>
                <a:schemeClr val="accent5"/>
              </a:solidFill>
              <a:round/>
            </a:ln>
            <a:effectLst/>
          </c:spPr>
          <c:marker>
            <c:symbol val="circle"/>
            <c:size val="5"/>
            <c:spPr>
              <a:solidFill>
                <a:schemeClr val="accent3"/>
              </a:solidFill>
              <a:ln w="9525">
                <a:solidFill>
                  <a:schemeClr val="accent5"/>
                </a:solidFill>
              </a:ln>
              <a:effectLst/>
            </c:spPr>
          </c:marker>
          <c:cat>
            <c:strRef>
              <c:f>Feuil1!$A$2:$A$5</c:f>
              <c:strCache>
                <c:ptCount val="4"/>
                <c:pt idx="0">
                  <c:v>Catégorie 1</c:v>
                </c:pt>
                <c:pt idx="1">
                  <c:v>Catégorie 2</c:v>
                </c:pt>
                <c:pt idx="2">
                  <c:v>Catégorie 3</c:v>
                </c:pt>
                <c:pt idx="3">
                  <c:v>Catégorie 4</c:v>
                </c:pt>
              </c:strCache>
            </c:strRef>
          </c:cat>
          <c:val>
            <c:numRef>
              <c:f>Feuil1!$D$2:$D$5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9F63-6348-9AB1-8051B6BEF1CF}"/>
            </c:ext>
          </c:extLst>
        </c:ser>
        <c:dLbls>
          <c:showLegendKey val="0"/>
          <c:showVal val="0"/>
          <c:showCatName val="0"/>
          <c:showSerName val="0"/>
          <c:showPercent val="0"/>
          <c:showBubbleSize val="0"/>
        </c:dLbls>
        <c:marker val="1"/>
        <c:smooth val="0"/>
        <c:axId val="1240332448"/>
        <c:axId val="1240445136"/>
      </c:lineChart>
      <c:catAx>
        <c:axId val="1240332448"/>
        <c:scaling>
          <c:orientation val="minMax"/>
        </c:scaling>
        <c:delete val="0"/>
        <c:axPos val="b"/>
        <c:numFmt formatCode="General" sourceLinked="1"/>
        <c:majorTickMark val="none"/>
        <c:minorTickMark val="none"/>
        <c:tickLblPos val="nextTo"/>
        <c:spPr>
          <a:noFill/>
          <a:ln w="9525" cap="flat" cmpd="sng" algn="ctr">
            <a:solidFill>
              <a:schemeClr val="tx2"/>
            </a:solidFill>
            <a:round/>
          </a:ln>
          <a:effectLst/>
        </c:spPr>
        <c:txPr>
          <a:bodyPr rot="-60000000" spcFirstLastPara="1" vertOverflow="ellipsis" vert="horz" wrap="square" anchor="ctr" anchorCtr="1"/>
          <a:lstStyle/>
          <a:p>
            <a:pPr>
              <a:defRPr sz="1197" b="0" i="0" u="none" strike="noStrike" kern="1200" baseline="0">
                <a:solidFill>
                  <a:schemeClr val="tx2"/>
                </a:solidFill>
                <a:latin typeface="Beausite Classic Clear" panose="020B0503030502060203" pitchFamily="34" charset="0"/>
                <a:ea typeface="+mn-ea"/>
                <a:cs typeface="+mn-cs"/>
              </a:defRPr>
            </a:pPr>
            <a:endParaRPr lang="fr-FR"/>
          </a:p>
        </c:txPr>
        <c:crossAx val="1240445136"/>
        <c:crosses val="autoZero"/>
        <c:auto val="1"/>
        <c:lblAlgn val="ctr"/>
        <c:lblOffset val="100"/>
        <c:noMultiLvlLbl val="0"/>
      </c:catAx>
      <c:valAx>
        <c:axId val="1240445136"/>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2"/>
                </a:solidFill>
                <a:latin typeface="Beausite Classic Clear" panose="020B0503030502060203" pitchFamily="34" charset="0"/>
                <a:ea typeface="+mn-ea"/>
                <a:cs typeface="+mn-cs"/>
              </a:defRPr>
            </a:pPr>
            <a:endParaRPr lang="fr-FR"/>
          </a:p>
        </c:txPr>
        <c:crossAx val="1240332448"/>
        <c:crosses val="autoZero"/>
        <c:crossBetween val="between"/>
      </c:valAx>
      <c:spPr>
        <a:noFill/>
        <a:ln w="25400">
          <a:noFill/>
        </a:ln>
        <a:effectLst/>
      </c:spPr>
    </c:plotArea>
    <c:plotVisOnly val="1"/>
    <c:dispBlanksAs val="zero"/>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solidFill>
            <a:schemeClr val="tx2"/>
          </a:solidFill>
          <a:latin typeface="Beausite Classic Clear" panose="020B0503030502060203" pitchFamily="34" charset="0"/>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031380-C14E-9E4D-8552-25E1AD557665}" type="doc">
      <dgm:prSet loTypeId="urn:microsoft.com/office/officeart/2005/8/layout/hList9" loCatId="" qsTypeId="urn:microsoft.com/office/officeart/2005/8/quickstyle/simple1" qsCatId="simple" csTypeId="urn:microsoft.com/office/officeart/2005/8/colors/accent1_2" csCatId="accent1" phldr="1"/>
      <dgm:spPr/>
      <dgm:t>
        <a:bodyPr/>
        <a:lstStyle/>
        <a:p>
          <a:endParaRPr lang="fr-CA"/>
        </a:p>
      </dgm:t>
    </dgm:pt>
    <dgm:pt modelId="{FCBFAD62-1190-4A4C-A5BA-ECB5892D232E}">
      <dgm:prSet phldrT="[Texte]" phldr="1" custT="1"/>
      <dgm:spPr>
        <a:solidFill>
          <a:schemeClr val="accent5"/>
        </a:solidFill>
      </dgm:spPr>
      <dgm:t>
        <a:bodyPr/>
        <a:lstStyle/>
        <a:p>
          <a:endParaRPr lang="fr-CA" sz="2400" dirty="0"/>
        </a:p>
      </dgm:t>
    </dgm:pt>
    <dgm:pt modelId="{2E9D69DF-03D4-4C4C-94C0-5146B65FB37D}" type="parTrans" cxnId="{B56512FF-F6F2-3D45-AE34-E1D2DC20EB2F}">
      <dgm:prSet/>
      <dgm:spPr/>
      <dgm:t>
        <a:bodyPr/>
        <a:lstStyle/>
        <a:p>
          <a:endParaRPr lang="fr-CA" sz="2400"/>
        </a:p>
      </dgm:t>
    </dgm:pt>
    <dgm:pt modelId="{148046C1-6C35-464E-83B3-4AA5DA550EB6}" type="sibTrans" cxnId="{B56512FF-F6F2-3D45-AE34-E1D2DC20EB2F}">
      <dgm:prSet/>
      <dgm:spPr/>
      <dgm:t>
        <a:bodyPr/>
        <a:lstStyle/>
        <a:p>
          <a:endParaRPr lang="fr-CA" sz="2400"/>
        </a:p>
      </dgm:t>
    </dgm:pt>
    <dgm:pt modelId="{7D785AE8-5060-704F-ADA0-30FF986C1087}">
      <dgm:prSet phldrT="[Texte]" phldr="1" custT="1"/>
      <dgm:spPr>
        <a:solidFill>
          <a:schemeClr val="accent2">
            <a:alpha val="90000"/>
          </a:schemeClr>
        </a:solidFill>
        <a:ln>
          <a:noFill/>
        </a:ln>
      </dgm:spPr>
      <dgm:t>
        <a:bodyPr/>
        <a:lstStyle/>
        <a:p>
          <a:endParaRPr lang="fr-CA" sz="2400">
            <a:solidFill>
              <a:schemeClr val="tx2"/>
            </a:solidFill>
          </a:endParaRPr>
        </a:p>
      </dgm:t>
    </dgm:pt>
    <dgm:pt modelId="{48C06768-E3D3-2140-AEF6-BF768A1CC6C5}" type="parTrans" cxnId="{9566E484-EAAA-8745-8FC5-625BE75D2E36}">
      <dgm:prSet/>
      <dgm:spPr/>
      <dgm:t>
        <a:bodyPr/>
        <a:lstStyle/>
        <a:p>
          <a:endParaRPr lang="fr-CA" sz="2400"/>
        </a:p>
      </dgm:t>
    </dgm:pt>
    <dgm:pt modelId="{A370D8C6-F543-C143-87ED-DE862BC2F86D}" type="sibTrans" cxnId="{9566E484-EAAA-8745-8FC5-625BE75D2E36}">
      <dgm:prSet/>
      <dgm:spPr/>
      <dgm:t>
        <a:bodyPr/>
        <a:lstStyle/>
        <a:p>
          <a:endParaRPr lang="fr-CA" sz="2400"/>
        </a:p>
      </dgm:t>
    </dgm:pt>
    <dgm:pt modelId="{D977A2ED-464A-454A-B09A-94F27995905B}">
      <dgm:prSet phldrT="[Texte]" phldr="1" custT="1"/>
      <dgm:spPr>
        <a:solidFill>
          <a:schemeClr val="accent2">
            <a:alpha val="90000"/>
          </a:schemeClr>
        </a:solidFill>
        <a:ln>
          <a:noFill/>
        </a:ln>
      </dgm:spPr>
      <dgm:t>
        <a:bodyPr/>
        <a:lstStyle/>
        <a:p>
          <a:endParaRPr lang="fr-CA" sz="2400">
            <a:solidFill>
              <a:schemeClr val="tx2"/>
            </a:solidFill>
          </a:endParaRPr>
        </a:p>
      </dgm:t>
    </dgm:pt>
    <dgm:pt modelId="{9359F3B8-02ED-A242-8E98-D66D00406734}" type="parTrans" cxnId="{55135189-4B6D-C943-B0BE-E467E9984E11}">
      <dgm:prSet/>
      <dgm:spPr/>
      <dgm:t>
        <a:bodyPr/>
        <a:lstStyle/>
        <a:p>
          <a:endParaRPr lang="fr-CA" sz="2400"/>
        </a:p>
      </dgm:t>
    </dgm:pt>
    <dgm:pt modelId="{D090E043-4B64-FD46-9D1E-79F46AB30CA8}" type="sibTrans" cxnId="{55135189-4B6D-C943-B0BE-E467E9984E11}">
      <dgm:prSet/>
      <dgm:spPr/>
      <dgm:t>
        <a:bodyPr/>
        <a:lstStyle/>
        <a:p>
          <a:endParaRPr lang="fr-CA" sz="2400"/>
        </a:p>
      </dgm:t>
    </dgm:pt>
    <dgm:pt modelId="{252B822D-08E0-EE4E-8A69-BEF90975746B}">
      <dgm:prSet phldrT="[Texte]" phldr="1" custT="1"/>
      <dgm:spPr>
        <a:solidFill>
          <a:schemeClr val="accent5"/>
        </a:solidFill>
      </dgm:spPr>
      <dgm:t>
        <a:bodyPr/>
        <a:lstStyle/>
        <a:p>
          <a:endParaRPr lang="fr-CA" sz="2400"/>
        </a:p>
      </dgm:t>
    </dgm:pt>
    <dgm:pt modelId="{78153FC2-B596-4744-AD8F-7173BF1755A1}" type="parTrans" cxnId="{D2A3D13F-75B2-8343-8401-BD01B12AC7E0}">
      <dgm:prSet/>
      <dgm:spPr/>
      <dgm:t>
        <a:bodyPr/>
        <a:lstStyle/>
        <a:p>
          <a:endParaRPr lang="fr-CA" sz="2400"/>
        </a:p>
      </dgm:t>
    </dgm:pt>
    <dgm:pt modelId="{BE5089D5-F910-7E4F-A7FA-D1F876FFEF67}" type="sibTrans" cxnId="{D2A3D13F-75B2-8343-8401-BD01B12AC7E0}">
      <dgm:prSet/>
      <dgm:spPr/>
      <dgm:t>
        <a:bodyPr/>
        <a:lstStyle/>
        <a:p>
          <a:endParaRPr lang="fr-CA" sz="2400"/>
        </a:p>
      </dgm:t>
    </dgm:pt>
    <dgm:pt modelId="{5641A036-688D-A447-AAFC-40B2C4C5DC8D}">
      <dgm:prSet phldrT="[Texte]" phldr="1" custT="1"/>
      <dgm:spPr>
        <a:solidFill>
          <a:schemeClr val="accent2">
            <a:alpha val="90000"/>
          </a:schemeClr>
        </a:solidFill>
        <a:ln>
          <a:noFill/>
        </a:ln>
      </dgm:spPr>
      <dgm:t>
        <a:bodyPr/>
        <a:lstStyle/>
        <a:p>
          <a:endParaRPr lang="fr-CA" sz="2400">
            <a:solidFill>
              <a:schemeClr val="tx2"/>
            </a:solidFill>
          </a:endParaRPr>
        </a:p>
      </dgm:t>
    </dgm:pt>
    <dgm:pt modelId="{D387AD98-A748-3544-B2E5-132E29E9C18B}" type="parTrans" cxnId="{4549240E-11BB-BF4C-A7CD-C8E7C745066C}">
      <dgm:prSet/>
      <dgm:spPr/>
      <dgm:t>
        <a:bodyPr/>
        <a:lstStyle/>
        <a:p>
          <a:endParaRPr lang="fr-CA" sz="2400"/>
        </a:p>
      </dgm:t>
    </dgm:pt>
    <dgm:pt modelId="{BFBF336A-8B92-EA42-BC25-2ABA3CD63569}" type="sibTrans" cxnId="{4549240E-11BB-BF4C-A7CD-C8E7C745066C}">
      <dgm:prSet/>
      <dgm:spPr/>
      <dgm:t>
        <a:bodyPr/>
        <a:lstStyle/>
        <a:p>
          <a:endParaRPr lang="fr-CA" sz="2400"/>
        </a:p>
      </dgm:t>
    </dgm:pt>
    <dgm:pt modelId="{53F9BB68-CB38-0146-AADB-89B394902BC1}">
      <dgm:prSet phldrT="[Texte]" phldr="1" custT="1"/>
      <dgm:spPr>
        <a:solidFill>
          <a:schemeClr val="accent2">
            <a:alpha val="90000"/>
          </a:schemeClr>
        </a:solidFill>
        <a:ln>
          <a:noFill/>
        </a:ln>
      </dgm:spPr>
      <dgm:t>
        <a:bodyPr/>
        <a:lstStyle/>
        <a:p>
          <a:endParaRPr lang="fr-CA" sz="2400">
            <a:solidFill>
              <a:schemeClr val="tx2"/>
            </a:solidFill>
          </a:endParaRPr>
        </a:p>
      </dgm:t>
    </dgm:pt>
    <dgm:pt modelId="{2A2D2EB2-B4AD-C94B-9835-05842B3DE06D}" type="parTrans" cxnId="{2ECE59D7-347A-DC48-8470-B1A5ACE72098}">
      <dgm:prSet/>
      <dgm:spPr/>
      <dgm:t>
        <a:bodyPr/>
        <a:lstStyle/>
        <a:p>
          <a:endParaRPr lang="fr-CA" sz="2400"/>
        </a:p>
      </dgm:t>
    </dgm:pt>
    <dgm:pt modelId="{D48BD43C-9115-B041-9FC8-9061EC3733D0}" type="sibTrans" cxnId="{2ECE59D7-347A-DC48-8470-B1A5ACE72098}">
      <dgm:prSet/>
      <dgm:spPr/>
      <dgm:t>
        <a:bodyPr/>
        <a:lstStyle/>
        <a:p>
          <a:endParaRPr lang="fr-CA" sz="2400"/>
        </a:p>
      </dgm:t>
    </dgm:pt>
    <dgm:pt modelId="{8D7FED73-57D4-1441-A6CF-23350151E4F6}" type="pres">
      <dgm:prSet presAssocID="{79031380-C14E-9E4D-8552-25E1AD557665}" presName="list" presStyleCnt="0">
        <dgm:presLayoutVars>
          <dgm:dir/>
          <dgm:animLvl val="lvl"/>
        </dgm:presLayoutVars>
      </dgm:prSet>
      <dgm:spPr/>
    </dgm:pt>
    <dgm:pt modelId="{092A6296-7F8E-684B-9E0E-D3722488DA53}" type="pres">
      <dgm:prSet presAssocID="{FCBFAD62-1190-4A4C-A5BA-ECB5892D232E}" presName="posSpace" presStyleCnt="0"/>
      <dgm:spPr/>
    </dgm:pt>
    <dgm:pt modelId="{6EECBDC0-D645-0343-A3B6-887CA84762EB}" type="pres">
      <dgm:prSet presAssocID="{FCBFAD62-1190-4A4C-A5BA-ECB5892D232E}" presName="vertFlow" presStyleCnt="0"/>
      <dgm:spPr/>
    </dgm:pt>
    <dgm:pt modelId="{11E6AC65-87F7-6B46-A57C-1F9EC9233D84}" type="pres">
      <dgm:prSet presAssocID="{FCBFAD62-1190-4A4C-A5BA-ECB5892D232E}" presName="topSpace" presStyleCnt="0"/>
      <dgm:spPr/>
    </dgm:pt>
    <dgm:pt modelId="{91E68B42-26DF-C040-A77D-81C6F27F60C2}" type="pres">
      <dgm:prSet presAssocID="{FCBFAD62-1190-4A4C-A5BA-ECB5892D232E}" presName="firstComp" presStyleCnt="0"/>
      <dgm:spPr/>
    </dgm:pt>
    <dgm:pt modelId="{B3BF39DE-4F88-D943-97A1-8BE3E102A282}" type="pres">
      <dgm:prSet presAssocID="{FCBFAD62-1190-4A4C-A5BA-ECB5892D232E}" presName="firstChild" presStyleLbl="bgAccFollowNode1" presStyleIdx="0" presStyleCnt="4"/>
      <dgm:spPr/>
    </dgm:pt>
    <dgm:pt modelId="{90906304-CB96-4B48-836D-FADC3CED343F}" type="pres">
      <dgm:prSet presAssocID="{FCBFAD62-1190-4A4C-A5BA-ECB5892D232E}" presName="firstChildTx" presStyleLbl="bgAccFollowNode1" presStyleIdx="0" presStyleCnt="4">
        <dgm:presLayoutVars>
          <dgm:bulletEnabled val="1"/>
        </dgm:presLayoutVars>
      </dgm:prSet>
      <dgm:spPr/>
    </dgm:pt>
    <dgm:pt modelId="{3A154C84-0CB6-E847-BBE7-33B51735ECE6}" type="pres">
      <dgm:prSet presAssocID="{D977A2ED-464A-454A-B09A-94F27995905B}" presName="comp" presStyleCnt="0"/>
      <dgm:spPr/>
    </dgm:pt>
    <dgm:pt modelId="{8ACD2B12-97AF-0946-A12D-C6409899F54D}" type="pres">
      <dgm:prSet presAssocID="{D977A2ED-464A-454A-B09A-94F27995905B}" presName="child" presStyleLbl="bgAccFollowNode1" presStyleIdx="1" presStyleCnt="4"/>
      <dgm:spPr/>
    </dgm:pt>
    <dgm:pt modelId="{225174B2-8BF4-7B46-99CF-AAC5916E02FD}" type="pres">
      <dgm:prSet presAssocID="{D977A2ED-464A-454A-B09A-94F27995905B}" presName="childTx" presStyleLbl="bgAccFollowNode1" presStyleIdx="1" presStyleCnt="4">
        <dgm:presLayoutVars>
          <dgm:bulletEnabled val="1"/>
        </dgm:presLayoutVars>
      </dgm:prSet>
      <dgm:spPr/>
    </dgm:pt>
    <dgm:pt modelId="{BBD65846-27A1-4D4D-9926-2FBBA884C18A}" type="pres">
      <dgm:prSet presAssocID="{FCBFAD62-1190-4A4C-A5BA-ECB5892D232E}" presName="negSpace" presStyleCnt="0"/>
      <dgm:spPr/>
    </dgm:pt>
    <dgm:pt modelId="{5349FFB6-374D-D746-8B18-48678C7BBCD4}" type="pres">
      <dgm:prSet presAssocID="{FCBFAD62-1190-4A4C-A5BA-ECB5892D232E}" presName="circle" presStyleLbl="node1" presStyleIdx="0" presStyleCnt="2"/>
      <dgm:spPr/>
    </dgm:pt>
    <dgm:pt modelId="{6BF7A1F9-D9BD-A14E-B184-59CBC93E6D59}" type="pres">
      <dgm:prSet presAssocID="{148046C1-6C35-464E-83B3-4AA5DA550EB6}" presName="transSpace" presStyleCnt="0"/>
      <dgm:spPr/>
    </dgm:pt>
    <dgm:pt modelId="{58AE38B3-C1DD-E94F-89A1-6997B0C9B938}" type="pres">
      <dgm:prSet presAssocID="{252B822D-08E0-EE4E-8A69-BEF90975746B}" presName="posSpace" presStyleCnt="0"/>
      <dgm:spPr/>
    </dgm:pt>
    <dgm:pt modelId="{E811B98C-69C7-BC46-BFE0-D78CA37932E7}" type="pres">
      <dgm:prSet presAssocID="{252B822D-08E0-EE4E-8A69-BEF90975746B}" presName="vertFlow" presStyleCnt="0"/>
      <dgm:spPr/>
    </dgm:pt>
    <dgm:pt modelId="{D464F16C-A1D2-CF44-A4F1-830827467233}" type="pres">
      <dgm:prSet presAssocID="{252B822D-08E0-EE4E-8A69-BEF90975746B}" presName="topSpace" presStyleCnt="0"/>
      <dgm:spPr/>
    </dgm:pt>
    <dgm:pt modelId="{5A186449-E3A5-554E-A122-22EEBE0EE08F}" type="pres">
      <dgm:prSet presAssocID="{252B822D-08E0-EE4E-8A69-BEF90975746B}" presName="firstComp" presStyleCnt="0"/>
      <dgm:spPr/>
    </dgm:pt>
    <dgm:pt modelId="{9AEAB03D-2795-224A-9FD5-9F9015381E0E}" type="pres">
      <dgm:prSet presAssocID="{252B822D-08E0-EE4E-8A69-BEF90975746B}" presName="firstChild" presStyleLbl="bgAccFollowNode1" presStyleIdx="2" presStyleCnt="4"/>
      <dgm:spPr/>
    </dgm:pt>
    <dgm:pt modelId="{17ECB2EC-B3B9-6548-85E7-131E00FDE3CE}" type="pres">
      <dgm:prSet presAssocID="{252B822D-08E0-EE4E-8A69-BEF90975746B}" presName="firstChildTx" presStyleLbl="bgAccFollowNode1" presStyleIdx="2" presStyleCnt="4">
        <dgm:presLayoutVars>
          <dgm:bulletEnabled val="1"/>
        </dgm:presLayoutVars>
      </dgm:prSet>
      <dgm:spPr/>
    </dgm:pt>
    <dgm:pt modelId="{0157A797-4947-F04B-AB92-FE5DFDABD55B}" type="pres">
      <dgm:prSet presAssocID="{53F9BB68-CB38-0146-AADB-89B394902BC1}" presName="comp" presStyleCnt="0"/>
      <dgm:spPr/>
    </dgm:pt>
    <dgm:pt modelId="{E5E676A5-3C58-B149-AFF1-8FA2EB10FB23}" type="pres">
      <dgm:prSet presAssocID="{53F9BB68-CB38-0146-AADB-89B394902BC1}" presName="child" presStyleLbl="bgAccFollowNode1" presStyleIdx="3" presStyleCnt="4"/>
      <dgm:spPr/>
    </dgm:pt>
    <dgm:pt modelId="{AB62C1EE-31DD-3E4F-B602-D8C1A4D98B39}" type="pres">
      <dgm:prSet presAssocID="{53F9BB68-CB38-0146-AADB-89B394902BC1}" presName="childTx" presStyleLbl="bgAccFollowNode1" presStyleIdx="3" presStyleCnt="4">
        <dgm:presLayoutVars>
          <dgm:bulletEnabled val="1"/>
        </dgm:presLayoutVars>
      </dgm:prSet>
      <dgm:spPr/>
    </dgm:pt>
    <dgm:pt modelId="{77386272-B1C4-9C46-A45C-E14898EF5D6F}" type="pres">
      <dgm:prSet presAssocID="{252B822D-08E0-EE4E-8A69-BEF90975746B}" presName="negSpace" presStyleCnt="0"/>
      <dgm:spPr/>
    </dgm:pt>
    <dgm:pt modelId="{FFD7570C-1C02-0546-B661-2B64BDAD7454}" type="pres">
      <dgm:prSet presAssocID="{252B822D-08E0-EE4E-8A69-BEF90975746B}" presName="circle" presStyleLbl="node1" presStyleIdx="1" presStyleCnt="2"/>
      <dgm:spPr/>
    </dgm:pt>
  </dgm:ptLst>
  <dgm:cxnLst>
    <dgm:cxn modelId="{4549240E-11BB-BF4C-A7CD-C8E7C745066C}" srcId="{252B822D-08E0-EE4E-8A69-BEF90975746B}" destId="{5641A036-688D-A447-AAFC-40B2C4C5DC8D}" srcOrd="0" destOrd="0" parTransId="{D387AD98-A748-3544-B2E5-132E29E9C18B}" sibTransId="{BFBF336A-8B92-EA42-BC25-2ABA3CD63569}"/>
    <dgm:cxn modelId="{243A3B15-46AE-D043-94CC-98107C10CF0A}" type="presOf" srcId="{79031380-C14E-9E4D-8552-25E1AD557665}" destId="{8D7FED73-57D4-1441-A6CF-23350151E4F6}" srcOrd="0" destOrd="0" presId="urn:microsoft.com/office/officeart/2005/8/layout/hList9"/>
    <dgm:cxn modelId="{A0146120-C763-F64E-AA8C-7AF6D782F5F5}" type="presOf" srcId="{5641A036-688D-A447-AAFC-40B2C4C5DC8D}" destId="{9AEAB03D-2795-224A-9FD5-9F9015381E0E}" srcOrd="0" destOrd="0" presId="urn:microsoft.com/office/officeart/2005/8/layout/hList9"/>
    <dgm:cxn modelId="{D2A3D13F-75B2-8343-8401-BD01B12AC7E0}" srcId="{79031380-C14E-9E4D-8552-25E1AD557665}" destId="{252B822D-08E0-EE4E-8A69-BEF90975746B}" srcOrd="1" destOrd="0" parTransId="{78153FC2-B596-4744-AD8F-7173BF1755A1}" sibTransId="{BE5089D5-F910-7E4F-A7FA-D1F876FFEF67}"/>
    <dgm:cxn modelId="{E15EB248-1EA5-1847-A109-88601C840230}" type="presOf" srcId="{252B822D-08E0-EE4E-8A69-BEF90975746B}" destId="{FFD7570C-1C02-0546-B661-2B64BDAD7454}" srcOrd="0" destOrd="0" presId="urn:microsoft.com/office/officeart/2005/8/layout/hList9"/>
    <dgm:cxn modelId="{D919E550-CB25-7A43-9961-78E02A503849}" type="presOf" srcId="{D977A2ED-464A-454A-B09A-94F27995905B}" destId="{225174B2-8BF4-7B46-99CF-AAC5916E02FD}" srcOrd="1" destOrd="0" presId="urn:microsoft.com/office/officeart/2005/8/layout/hList9"/>
    <dgm:cxn modelId="{2044D258-9F52-7B4E-9060-292F6694F0BD}" type="presOf" srcId="{5641A036-688D-A447-AAFC-40B2C4C5DC8D}" destId="{17ECB2EC-B3B9-6548-85E7-131E00FDE3CE}" srcOrd="1" destOrd="0" presId="urn:microsoft.com/office/officeart/2005/8/layout/hList9"/>
    <dgm:cxn modelId="{4A719561-8A11-B04E-A957-91A732D6F2D3}" type="presOf" srcId="{7D785AE8-5060-704F-ADA0-30FF986C1087}" destId="{B3BF39DE-4F88-D943-97A1-8BE3E102A282}" srcOrd="0" destOrd="0" presId="urn:microsoft.com/office/officeart/2005/8/layout/hList9"/>
    <dgm:cxn modelId="{9566E484-EAAA-8745-8FC5-625BE75D2E36}" srcId="{FCBFAD62-1190-4A4C-A5BA-ECB5892D232E}" destId="{7D785AE8-5060-704F-ADA0-30FF986C1087}" srcOrd="0" destOrd="0" parTransId="{48C06768-E3D3-2140-AEF6-BF768A1CC6C5}" sibTransId="{A370D8C6-F543-C143-87ED-DE862BC2F86D}"/>
    <dgm:cxn modelId="{8338D286-7014-3846-B50B-1797B40BC6B0}" type="presOf" srcId="{FCBFAD62-1190-4A4C-A5BA-ECB5892D232E}" destId="{5349FFB6-374D-D746-8B18-48678C7BBCD4}" srcOrd="0" destOrd="0" presId="urn:microsoft.com/office/officeart/2005/8/layout/hList9"/>
    <dgm:cxn modelId="{55135189-4B6D-C943-B0BE-E467E9984E11}" srcId="{FCBFAD62-1190-4A4C-A5BA-ECB5892D232E}" destId="{D977A2ED-464A-454A-B09A-94F27995905B}" srcOrd="1" destOrd="0" parTransId="{9359F3B8-02ED-A242-8E98-D66D00406734}" sibTransId="{D090E043-4B64-FD46-9D1E-79F46AB30CA8}"/>
    <dgm:cxn modelId="{7EE3378B-76C6-794B-A60D-E88B0543069B}" type="presOf" srcId="{53F9BB68-CB38-0146-AADB-89B394902BC1}" destId="{E5E676A5-3C58-B149-AFF1-8FA2EB10FB23}" srcOrd="0" destOrd="0" presId="urn:microsoft.com/office/officeart/2005/8/layout/hList9"/>
    <dgm:cxn modelId="{806A35AE-BAA7-AC4A-97DD-576F87DEBCB0}" type="presOf" srcId="{53F9BB68-CB38-0146-AADB-89B394902BC1}" destId="{AB62C1EE-31DD-3E4F-B602-D8C1A4D98B39}" srcOrd="1" destOrd="0" presId="urn:microsoft.com/office/officeart/2005/8/layout/hList9"/>
    <dgm:cxn modelId="{01074EC4-AF77-9E49-A624-81EA58C61ED9}" type="presOf" srcId="{7D785AE8-5060-704F-ADA0-30FF986C1087}" destId="{90906304-CB96-4B48-836D-FADC3CED343F}" srcOrd="1" destOrd="0" presId="urn:microsoft.com/office/officeart/2005/8/layout/hList9"/>
    <dgm:cxn modelId="{8BB8E2D4-F54F-074B-AB2F-E21AE78AC31C}" type="presOf" srcId="{D977A2ED-464A-454A-B09A-94F27995905B}" destId="{8ACD2B12-97AF-0946-A12D-C6409899F54D}" srcOrd="0" destOrd="0" presId="urn:microsoft.com/office/officeart/2005/8/layout/hList9"/>
    <dgm:cxn modelId="{2ECE59D7-347A-DC48-8470-B1A5ACE72098}" srcId="{252B822D-08E0-EE4E-8A69-BEF90975746B}" destId="{53F9BB68-CB38-0146-AADB-89B394902BC1}" srcOrd="1" destOrd="0" parTransId="{2A2D2EB2-B4AD-C94B-9835-05842B3DE06D}" sibTransId="{D48BD43C-9115-B041-9FC8-9061EC3733D0}"/>
    <dgm:cxn modelId="{B56512FF-F6F2-3D45-AE34-E1D2DC20EB2F}" srcId="{79031380-C14E-9E4D-8552-25E1AD557665}" destId="{FCBFAD62-1190-4A4C-A5BA-ECB5892D232E}" srcOrd="0" destOrd="0" parTransId="{2E9D69DF-03D4-4C4C-94C0-5146B65FB37D}" sibTransId="{148046C1-6C35-464E-83B3-4AA5DA550EB6}"/>
    <dgm:cxn modelId="{5D14F510-674E-7C42-B4A6-E5575A18F423}" type="presParOf" srcId="{8D7FED73-57D4-1441-A6CF-23350151E4F6}" destId="{092A6296-7F8E-684B-9E0E-D3722488DA53}" srcOrd="0" destOrd="0" presId="urn:microsoft.com/office/officeart/2005/8/layout/hList9"/>
    <dgm:cxn modelId="{BAE395A6-364F-9D4A-B88C-EC4C840784AD}" type="presParOf" srcId="{8D7FED73-57D4-1441-A6CF-23350151E4F6}" destId="{6EECBDC0-D645-0343-A3B6-887CA84762EB}" srcOrd="1" destOrd="0" presId="urn:microsoft.com/office/officeart/2005/8/layout/hList9"/>
    <dgm:cxn modelId="{EA507BF8-9337-9C40-8FD7-6AA8AC0008D9}" type="presParOf" srcId="{6EECBDC0-D645-0343-A3B6-887CA84762EB}" destId="{11E6AC65-87F7-6B46-A57C-1F9EC9233D84}" srcOrd="0" destOrd="0" presId="urn:microsoft.com/office/officeart/2005/8/layout/hList9"/>
    <dgm:cxn modelId="{657643C8-0ED0-A244-BB34-0B7A1D66EF61}" type="presParOf" srcId="{6EECBDC0-D645-0343-A3B6-887CA84762EB}" destId="{91E68B42-26DF-C040-A77D-81C6F27F60C2}" srcOrd="1" destOrd="0" presId="urn:microsoft.com/office/officeart/2005/8/layout/hList9"/>
    <dgm:cxn modelId="{CC989D4A-007E-3E40-A501-9C0A061598B9}" type="presParOf" srcId="{91E68B42-26DF-C040-A77D-81C6F27F60C2}" destId="{B3BF39DE-4F88-D943-97A1-8BE3E102A282}" srcOrd="0" destOrd="0" presId="urn:microsoft.com/office/officeart/2005/8/layout/hList9"/>
    <dgm:cxn modelId="{C86C5D94-B519-8848-8CC0-D162B307460B}" type="presParOf" srcId="{91E68B42-26DF-C040-A77D-81C6F27F60C2}" destId="{90906304-CB96-4B48-836D-FADC3CED343F}" srcOrd="1" destOrd="0" presId="urn:microsoft.com/office/officeart/2005/8/layout/hList9"/>
    <dgm:cxn modelId="{BB452875-AE5D-8647-9283-B47D26DAA9D4}" type="presParOf" srcId="{6EECBDC0-D645-0343-A3B6-887CA84762EB}" destId="{3A154C84-0CB6-E847-BBE7-33B51735ECE6}" srcOrd="2" destOrd="0" presId="urn:microsoft.com/office/officeart/2005/8/layout/hList9"/>
    <dgm:cxn modelId="{17277A8F-4FAF-6D4A-9B1E-575C43DC68F6}" type="presParOf" srcId="{3A154C84-0CB6-E847-BBE7-33B51735ECE6}" destId="{8ACD2B12-97AF-0946-A12D-C6409899F54D}" srcOrd="0" destOrd="0" presId="urn:microsoft.com/office/officeart/2005/8/layout/hList9"/>
    <dgm:cxn modelId="{43BB667C-E1A1-A94C-99EE-021DA9BED1C5}" type="presParOf" srcId="{3A154C84-0CB6-E847-BBE7-33B51735ECE6}" destId="{225174B2-8BF4-7B46-99CF-AAC5916E02FD}" srcOrd="1" destOrd="0" presId="urn:microsoft.com/office/officeart/2005/8/layout/hList9"/>
    <dgm:cxn modelId="{9D8F4F43-665D-2F42-B103-BF5331AA591E}" type="presParOf" srcId="{8D7FED73-57D4-1441-A6CF-23350151E4F6}" destId="{BBD65846-27A1-4D4D-9926-2FBBA884C18A}" srcOrd="2" destOrd="0" presId="urn:microsoft.com/office/officeart/2005/8/layout/hList9"/>
    <dgm:cxn modelId="{34745437-4671-BF40-B272-CD536856EA9D}" type="presParOf" srcId="{8D7FED73-57D4-1441-A6CF-23350151E4F6}" destId="{5349FFB6-374D-D746-8B18-48678C7BBCD4}" srcOrd="3" destOrd="0" presId="urn:microsoft.com/office/officeart/2005/8/layout/hList9"/>
    <dgm:cxn modelId="{7511AAC7-BFE3-4D40-B846-0C9F28F90141}" type="presParOf" srcId="{8D7FED73-57D4-1441-A6CF-23350151E4F6}" destId="{6BF7A1F9-D9BD-A14E-B184-59CBC93E6D59}" srcOrd="4" destOrd="0" presId="urn:microsoft.com/office/officeart/2005/8/layout/hList9"/>
    <dgm:cxn modelId="{AAF9A63A-BB65-B248-90E4-1F701099FE33}" type="presParOf" srcId="{8D7FED73-57D4-1441-A6CF-23350151E4F6}" destId="{58AE38B3-C1DD-E94F-89A1-6997B0C9B938}" srcOrd="5" destOrd="0" presId="urn:microsoft.com/office/officeart/2005/8/layout/hList9"/>
    <dgm:cxn modelId="{13B626AB-B3F8-274D-9362-CB2305524FE0}" type="presParOf" srcId="{8D7FED73-57D4-1441-A6CF-23350151E4F6}" destId="{E811B98C-69C7-BC46-BFE0-D78CA37932E7}" srcOrd="6" destOrd="0" presId="urn:microsoft.com/office/officeart/2005/8/layout/hList9"/>
    <dgm:cxn modelId="{A5BEDD18-9DE4-8E49-B5E4-FB209002C1DA}" type="presParOf" srcId="{E811B98C-69C7-BC46-BFE0-D78CA37932E7}" destId="{D464F16C-A1D2-CF44-A4F1-830827467233}" srcOrd="0" destOrd="0" presId="urn:microsoft.com/office/officeart/2005/8/layout/hList9"/>
    <dgm:cxn modelId="{280CEC7F-C3AE-7E41-B3E1-1129CFF0CB8E}" type="presParOf" srcId="{E811B98C-69C7-BC46-BFE0-D78CA37932E7}" destId="{5A186449-E3A5-554E-A122-22EEBE0EE08F}" srcOrd="1" destOrd="0" presId="urn:microsoft.com/office/officeart/2005/8/layout/hList9"/>
    <dgm:cxn modelId="{2DD8DCA1-E1B8-F746-88B6-98C13927C54D}" type="presParOf" srcId="{5A186449-E3A5-554E-A122-22EEBE0EE08F}" destId="{9AEAB03D-2795-224A-9FD5-9F9015381E0E}" srcOrd="0" destOrd="0" presId="urn:microsoft.com/office/officeart/2005/8/layout/hList9"/>
    <dgm:cxn modelId="{CA7BBE7B-778F-E249-80F3-6AC8134EB02A}" type="presParOf" srcId="{5A186449-E3A5-554E-A122-22EEBE0EE08F}" destId="{17ECB2EC-B3B9-6548-85E7-131E00FDE3CE}" srcOrd="1" destOrd="0" presId="urn:microsoft.com/office/officeart/2005/8/layout/hList9"/>
    <dgm:cxn modelId="{39EF3E5D-1295-E740-A5DF-9F0A847821DA}" type="presParOf" srcId="{E811B98C-69C7-BC46-BFE0-D78CA37932E7}" destId="{0157A797-4947-F04B-AB92-FE5DFDABD55B}" srcOrd="2" destOrd="0" presId="urn:microsoft.com/office/officeart/2005/8/layout/hList9"/>
    <dgm:cxn modelId="{672096FE-5978-564E-B853-A471A450F14D}" type="presParOf" srcId="{0157A797-4947-F04B-AB92-FE5DFDABD55B}" destId="{E5E676A5-3C58-B149-AFF1-8FA2EB10FB23}" srcOrd="0" destOrd="0" presId="urn:microsoft.com/office/officeart/2005/8/layout/hList9"/>
    <dgm:cxn modelId="{F47BADDF-DF1F-1E43-A1CC-40B75BD10159}" type="presParOf" srcId="{0157A797-4947-F04B-AB92-FE5DFDABD55B}" destId="{AB62C1EE-31DD-3E4F-B602-D8C1A4D98B39}" srcOrd="1" destOrd="0" presId="urn:microsoft.com/office/officeart/2005/8/layout/hList9"/>
    <dgm:cxn modelId="{A3732C88-F828-AC4C-AE42-76988F35B127}" type="presParOf" srcId="{8D7FED73-57D4-1441-A6CF-23350151E4F6}" destId="{77386272-B1C4-9C46-A45C-E14898EF5D6F}" srcOrd="7" destOrd="0" presId="urn:microsoft.com/office/officeart/2005/8/layout/hList9"/>
    <dgm:cxn modelId="{C5F92B22-5670-9D42-9E2D-3BA0047E2058}" type="presParOf" srcId="{8D7FED73-57D4-1441-A6CF-23350151E4F6}" destId="{FFD7570C-1C02-0546-B661-2B64BDAD7454}" srcOrd="8" destOrd="0" presId="urn:microsoft.com/office/officeart/2005/8/layout/hList9"/>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21F7CB7-D950-AC41-9788-EBDBB5314BA6}" type="doc">
      <dgm:prSet loTypeId="urn:microsoft.com/office/officeart/2005/8/layout/target1" loCatId="" qsTypeId="urn:microsoft.com/office/officeart/2005/8/quickstyle/simple1" qsCatId="simple" csTypeId="urn:microsoft.com/office/officeart/2005/8/colors/accent1_5" csCatId="accent1" phldr="0"/>
      <dgm:spPr/>
    </dgm:pt>
    <dgm:pt modelId="{B83C2428-2B9C-344B-847D-FF4145AF3DF9}">
      <dgm:prSet phldrT="[Texte]" phldr="1" custT="1"/>
      <dgm:spPr/>
      <dgm:t>
        <a:bodyPr/>
        <a:lstStyle/>
        <a:p>
          <a:endParaRPr lang="fr-CA" sz="2000" dirty="0">
            <a:solidFill>
              <a:schemeClr val="tx2"/>
            </a:solidFill>
            <a:latin typeface="Beausite Classic Clear" panose="020B0503030502060203" pitchFamily="34" charset="0"/>
          </a:endParaRPr>
        </a:p>
      </dgm:t>
    </dgm:pt>
    <dgm:pt modelId="{3DC8C611-F654-D247-AE31-20E42BF5C931}" type="parTrans" cxnId="{B64DE4E9-E8B4-634D-8B8F-B813E9D0D413}">
      <dgm:prSet/>
      <dgm:spPr/>
      <dgm:t>
        <a:bodyPr/>
        <a:lstStyle/>
        <a:p>
          <a:endParaRPr lang="fr-CA" sz="2400">
            <a:solidFill>
              <a:schemeClr val="tx2"/>
            </a:solidFill>
          </a:endParaRPr>
        </a:p>
      </dgm:t>
    </dgm:pt>
    <dgm:pt modelId="{CF3EC227-E142-D74B-BA31-85881667904A}" type="sibTrans" cxnId="{B64DE4E9-E8B4-634D-8B8F-B813E9D0D413}">
      <dgm:prSet/>
      <dgm:spPr/>
      <dgm:t>
        <a:bodyPr/>
        <a:lstStyle/>
        <a:p>
          <a:endParaRPr lang="fr-CA" sz="2400">
            <a:solidFill>
              <a:schemeClr val="tx2"/>
            </a:solidFill>
          </a:endParaRPr>
        </a:p>
      </dgm:t>
    </dgm:pt>
    <dgm:pt modelId="{5A298CA4-99D9-DD4D-8005-26A096D5EE6A}">
      <dgm:prSet phldrT="[Texte]" phldr="1" custT="1"/>
      <dgm:spPr/>
      <dgm:t>
        <a:bodyPr/>
        <a:lstStyle/>
        <a:p>
          <a:endParaRPr lang="fr-CA" sz="2000">
            <a:solidFill>
              <a:schemeClr val="tx2"/>
            </a:solidFill>
            <a:latin typeface="Beausite Classic Clear" panose="020B0503030502060203" pitchFamily="34" charset="0"/>
          </a:endParaRPr>
        </a:p>
      </dgm:t>
    </dgm:pt>
    <dgm:pt modelId="{59747CEA-0F8A-F54B-A999-22E7A4D29A6C}" type="parTrans" cxnId="{B20F1FAF-D91B-AD40-AD62-7801A0B58160}">
      <dgm:prSet/>
      <dgm:spPr/>
      <dgm:t>
        <a:bodyPr/>
        <a:lstStyle/>
        <a:p>
          <a:endParaRPr lang="fr-CA" sz="2400">
            <a:solidFill>
              <a:schemeClr val="tx2"/>
            </a:solidFill>
          </a:endParaRPr>
        </a:p>
      </dgm:t>
    </dgm:pt>
    <dgm:pt modelId="{4A66E56A-205E-E74D-A968-F41D801AF09F}" type="sibTrans" cxnId="{B20F1FAF-D91B-AD40-AD62-7801A0B58160}">
      <dgm:prSet/>
      <dgm:spPr/>
      <dgm:t>
        <a:bodyPr/>
        <a:lstStyle/>
        <a:p>
          <a:endParaRPr lang="fr-CA" sz="2400">
            <a:solidFill>
              <a:schemeClr val="tx2"/>
            </a:solidFill>
          </a:endParaRPr>
        </a:p>
      </dgm:t>
    </dgm:pt>
    <dgm:pt modelId="{26116D58-521F-3C4D-8B4D-5AA065CB322A}">
      <dgm:prSet phldrT="[Texte]" phldr="1" custT="1"/>
      <dgm:spPr/>
      <dgm:t>
        <a:bodyPr/>
        <a:lstStyle/>
        <a:p>
          <a:endParaRPr lang="fr-CA" sz="2000" dirty="0">
            <a:solidFill>
              <a:schemeClr val="tx2"/>
            </a:solidFill>
            <a:latin typeface="Beausite Classic Clear" panose="020B0503030502060203" pitchFamily="34" charset="0"/>
          </a:endParaRPr>
        </a:p>
      </dgm:t>
    </dgm:pt>
    <dgm:pt modelId="{F87F4146-6B74-B04D-A111-A3F2BBA01D98}" type="parTrans" cxnId="{48A16CD0-EC01-8C4F-A2F7-DE4F53A17BAF}">
      <dgm:prSet/>
      <dgm:spPr/>
      <dgm:t>
        <a:bodyPr/>
        <a:lstStyle/>
        <a:p>
          <a:endParaRPr lang="fr-CA" sz="2400">
            <a:solidFill>
              <a:schemeClr val="tx2"/>
            </a:solidFill>
          </a:endParaRPr>
        </a:p>
      </dgm:t>
    </dgm:pt>
    <dgm:pt modelId="{C10A37A6-EA17-D347-A363-F447645C77F4}" type="sibTrans" cxnId="{48A16CD0-EC01-8C4F-A2F7-DE4F53A17BAF}">
      <dgm:prSet/>
      <dgm:spPr/>
      <dgm:t>
        <a:bodyPr/>
        <a:lstStyle/>
        <a:p>
          <a:endParaRPr lang="fr-CA" sz="2400">
            <a:solidFill>
              <a:schemeClr val="tx2"/>
            </a:solidFill>
          </a:endParaRPr>
        </a:p>
      </dgm:t>
    </dgm:pt>
    <dgm:pt modelId="{681CEAEE-34AB-5C4E-B12F-650B05E2A64B}" type="pres">
      <dgm:prSet presAssocID="{721F7CB7-D950-AC41-9788-EBDBB5314BA6}" presName="composite" presStyleCnt="0">
        <dgm:presLayoutVars>
          <dgm:chMax val="5"/>
          <dgm:dir/>
          <dgm:resizeHandles val="exact"/>
        </dgm:presLayoutVars>
      </dgm:prSet>
      <dgm:spPr/>
    </dgm:pt>
    <dgm:pt modelId="{F06EADD3-B47C-654F-A611-E23F1971B680}" type="pres">
      <dgm:prSet presAssocID="{B83C2428-2B9C-344B-847D-FF4145AF3DF9}" presName="circle1" presStyleLbl="lnNode1" presStyleIdx="0" presStyleCnt="3"/>
      <dgm:spPr>
        <a:solidFill>
          <a:schemeClr val="bg2"/>
        </a:solidFill>
      </dgm:spPr>
    </dgm:pt>
    <dgm:pt modelId="{16C93350-CB81-2045-B785-036DF78A95A9}" type="pres">
      <dgm:prSet presAssocID="{B83C2428-2B9C-344B-847D-FF4145AF3DF9}" presName="text1" presStyleLbl="revTx" presStyleIdx="0" presStyleCnt="3">
        <dgm:presLayoutVars>
          <dgm:bulletEnabled val="1"/>
        </dgm:presLayoutVars>
      </dgm:prSet>
      <dgm:spPr/>
    </dgm:pt>
    <dgm:pt modelId="{C0F05B40-2DCF-9F4F-8C61-CBBEEF69D6F6}" type="pres">
      <dgm:prSet presAssocID="{B83C2428-2B9C-344B-847D-FF4145AF3DF9}" presName="line1" presStyleLbl="callout" presStyleIdx="0" presStyleCnt="6"/>
      <dgm:spPr>
        <a:ln>
          <a:solidFill>
            <a:schemeClr val="tx2"/>
          </a:solidFill>
        </a:ln>
      </dgm:spPr>
    </dgm:pt>
    <dgm:pt modelId="{1F39E20D-80AC-1C4E-AF00-C75C076848A5}" type="pres">
      <dgm:prSet presAssocID="{B83C2428-2B9C-344B-847D-FF4145AF3DF9}" presName="d1" presStyleLbl="callout" presStyleIdx="1" presStyleCnt="6"/>
      <dgm:spPr>
        <a:ln>
          <a:solidFill>
            <a:schemeClr val="tx2"/>
          </a:solidFill>
        </a:ln>
      </dgm:spPr>
    </dgm:pt>
    <dgm:pt modelId="{B5605AF5-C1C2-BE4C-AF6F-676AB615F102}" type="pres">
      <dgm:prSet presAssocID="{5A298CA4-99D9-DD4D-8005-26A096D5EE6A}" presName="circle2" presStyleLbl="lnNode1" presStyleIdx="1" presStyleCnt="3"/>
      <dgm:spPr>
        <a:solidFill>
          <a:schemeClr val="accent2">
            <a:lumMod val="75000"/>
          </a:schemeClr>
        </a:solidFill>
      </dgm:spPr>
    </dgm:pt>
    <dgm:pt modelId="{26CBF512-9D90-FA4C-919F-B21EB4E5F0EC}" type="pres">
      <dgm:prSet presAssocID="{5A298CA4-99D9-DD4D-8005-26A096D5EE6A}" presName="text2" presStyleLbl="revTx" presStyleIdx="1" presStyleCnt="3">
        <dgm:presLayoutVars>
          <dgm:bulletEnabled val="1"/>
        </dgm:presLayoutVars>
      </dgm:prSet>
      <dgm:spPr/>
    </dgm:pt>
    <dgm:pt modelId="{7AFC7638-3CBD-8041-B313-247D04C42449}" type="pres">
      <dgm:prSet presAssocID="{5A298CA4-99D9-DD4D-8005-26A096D5EE6A}" presName="line2" presStyleLbl="callout" presStyleIdx="2" presStyleCnt="6"/>
      <dgm:spPr>
        <a:ln>
          <a:solidFill>
            <a:schemeClr val="tx2"/>
          </a:solidFill>
        </a:ln>
      </dgm:spPr>
    </dgm:pt>
    <dgm:pt modelId="{1E927907-5AC6-8B4B-99AB-493E9CE5F0A8}" type="pres">
      <dgm:prSet presAssocID="{5A298CA4-99D9-DD4D-8005-26A096D5EE6A}" presName="d2" presStyleLbl="callout" presStyleIdx="3" presStyleCnt="6"/>
      <dgm:spPr>
        <a:ln>
          <a:solidFill>
            <a:schemeClr val="tx2"/>
          </a:solidFill>
        </a:ln>
      </dgm:spPr>
    </dgm:pt>
    <dgm:pt modelId="{3A52E510-3557-DE4C-BD75-693C8BE770F6}" type="pres">
      <dgm:prSet presAssocID="{26116D58-521F-3C4D-8B4D-5AA065CB322A}" presName="circle3" presStyleLbl="lnNode1" presStyleIdx="2" presStyleCnt="3" custLinFactNeighborY="-1763"/>
      <dgm:spPr>
        <a:solidFill>
          <a:schemeClr val="accent2"/>
        </a:solidFill>
      </dgm:spPr>
    </dgm:pt>
    <dgm:pt modelId="{E010D42E-5054-0A44-AACE-38128BC9BCD6}" type="pres">
      <dgm:prSet presAssocID="{26116D58-521F-3C4D-8B4D-5AA065CB322A}" presName="text3" presStyleLbl="revTx" presStyleIdx="2" presStyleCnt="3">
        <dgm:presLayoutVars>
          <dgm:bulletEnabled val="1"/>
        </dgm:presLayoutVars>
      </dgm:prSet>
      <dgm:spPr/>
    </dgm:pt>
    <dgm:pt modelId="{80F3602F-B8BD-2E44-9D3C-94B8471331EE}" type="pres">
      <dgm:prSet presAssocID="{26116D58-521F-3C4D-8B4D-5AA065CB322A}" presName="line3" presStyleLbl="callout" presStyleIdx="4" presStyleCnt="6"/>
      <dgm:spPr>
        <a:ln>
          <a:solidFill>
            <a:schemeClr val="tx2"/>
          </a:solidFill>
        </a:ln>
      </dgm:spPr>
    </dgm:pt>
    <dgm:pt modelId="{F6085144-ADCC-874E-BBD2-FA699C529565}" type="pres">
      <dgm:prSet presAssocID="{26116D58-521F-3C4D-8B4D-5AA065CB322A}" presName="d3" presStyleLbl="callout" presStyleIdx="5" presStyleCnt="6"/>
      <dgm:spPr>
        <a:ln>
          <a:solidFill>
            <a:schemeClr val="tx2"/>
          </a:solidFill>
        </a:ln>
      </dgm:spPr>
    </dgm:pt>
  </dgm:ptLst>
  <dgm:cxnLst>
    <dgm:cxn modelId="{B93B5E29-94EB-5A42-AFD4-F41C073AB2C4}" type="presOf" srcId="{B83C2428-2B9C-344B-847D-FF4145AF3DF9}" destId="{16C93350-CB81-2045-B785-036DF78A95A9}" srcOrd="0" destOrd="0" presId="urn:microsoft.com/office/officeart/2005/8/layout/target1"/>
    <dgm:cxn modelId="{D178B53B-C682-844E-9B3A-013A9393F7C3}" type="presOf" srcId="{5A298CA4-99D9-DD4D-8005-26A096D5EE6A}" destId="{26CBF512-9D90-FA4C-919F-B21EB4E5F0EC}" srcOrd="0" destOrd="0" presId="urn:microsoft.com/office/officeart/2005/8/layout/target1"/>
    <dgm:cxn modelId="{B20F1FAF-D91B-AD40-AD62-7801A0B58160}" srcId="{721F7CB7-D950-AC41-9788-EBDBB5314BA6}" destId="{5A298CA4-99D9-DD4D-8005-26A096D5EE6A}" srcOrd="1" destOrd="0" parTransId="{59747CEA-0F8A-F54B-A999-22E7A4D29A6C}" sibTransId="{4A66E56A-205E-E74D-A968-F41D801AF09F}"/>
    <dgm:cxn modelId="{5BF700B6-4BF6-F542-9734-2A5AB9B6D0E1}" type="presOf" srcId="{721F7CB7-D950-AC41-9788-EBDBB5314BA6}" destId="{681CEAEE-34AB-5C4E-B12F-650B05E2A64B}" srcOrd="0" destOrd="0" presId="urn:microsoft.com/office/officeart/2005/8/layout/target1"/>
    <dgm:cxn modelId="{2E5D9EC8-F392-B54B-8885-081747DFBB12}" type="presOf" srcId="{26116D58-521F-3C4D-8B4D-5AA065CB322A}" destId="{E010D42E-5054-0A44-AACE-38128BC9BCD6}" srcOrd="0" destOrd="0" presId="urn:microsoft.com/office/officeart/2005/8/layout/target1"/>
    <dgm:cxn modelId="{48A16CD0-EC01-8C4F-A2F7-DE4F53A17BAF}" srcId="{721F7CB7-D950-AC41-9788-EBDBB5314BA6}" destId="{26116D58-521F-3C4D-8B4D-5AA065CB322A}" srcOrd="2" destOrd="0" parTransId="{F87F4146-6B74-B04D-A111-A3F2BBA01D98}" sibTransId="{C10A37A6-EA17-D347-A363-F447645C77F4}"/>
    <dgm:cxn modelId="{B64DE4E9-E8B4-634D-8B8F-B813E9D0D413}" srcId="{721F7CB7-D950-AC41-9788-EBDBB5314BA6}" destId="{B83C2428-2B9C-344B-847D-FF4145AF3DF9}" srcOrd="0" destOrd="0" parTransId="{3DC8C611-F654-D247-AE31-20E42BF5C931}" sibTransId="{CF3EC227-E142-D74B-BA31-85881667904A}"/>
    <dgm:cxn modelId="{EF5F9256-D95E-F248-AC0A-7C11E0519353}" type="presParOf" srcId="{681CEAEE-34AB-5C4E-B12F-650B05E2A64B}" destId="{F06EADD3-B47C-654F-A611-E23F1971B680}" srcOrd="0" destOrd="0" presId="urn:microsoft.com/office/officeart/2005/8/layout/target1"/>
    <dgm:cxn modelId="{C995ED03-C7AE-2345-B285-E49104ED51E0}" type="presParOf" srcId="{681CEAEE-34AB-5C4E-B12F-650B05E2A64B}" destId="{16C93350-CB81-2045-B785-036DF78A95A9}" srcOrd="1" destOrd="0" presId="urn:microsoft.com/office/officeart/2005/8/layout/target1"/>
    <dgm:cxn modelId="{226394E3-A955-874F-91C3-162E20DFEB15}" type="presParOf" srcId="{681CEAEE-34AB-5C4E-B12F-650B05E2A64B}" destId="{C0F05B40-2DCF-9F4F-8C61-CBBEEF69D6F6}" srcOrd="2" destOrd="0" presId="urn:microsoft.com/office/officeart/2005/8/layout/target1"/>
    <dgm:cxn modelId="{A0FE323E-31AD-EA4C-BA13-7D1D87A1663C}" type="presParOf" srcId="{681CEAEE-34AB-5C4E-B12F-650B05E2A64B}" destId="{1F39E20D-80AC-1C4E-AF00-C75C076848A5}" srcOrd="3" destOrd="0" presId="urn:microsoft.com/office/officeart/2005/8/layout/target1"/>
    <dgm:cxn modelId="{EEE9FB02-A84D-6F4E-A0F9-D13FA58D2B86}" type="presParOf" srcId="{681CEAEE-34AB-5C4E-B12F-650B05E2A64B}" destId="{B5605AF5-C1C2-BE4C-AF6F-676AB615F102}" srcOrd="4" destOrd="0" presId="urn:microsoft.com/office/officeart/2005/8/layout/target1"/>
    <dgm:cxn modelId="{866BD3F4-93C8-854B-8CBE-3E4F61932541}" type="presParOf" srcId="{681CEAEE-34AB-5C4E-B12F-650B05E2A64B}" destId="{26CBF512-9D90-FA4C-919F-B21EB4E5F0EC}" srcOrd="5" destOrd="0" presId="urn:microsoft.com/office/officeart/2005/8/layout/target1"/>
    <dgm:cxn modelId="{8FDCB037-46D6-CF44-AF0B-7CB9C443853B}" type="presParOf" srcId="{681CEAEE-34AB-5C4E-B12F-650B05E2A64B}" destId="{7AFC7638-3CBD-8041-B313-247D04C42449}" srcOrd="6" destOrd="0" presId="urn:microsoft.com/office/officeart/2005/8/layout/target1"/>
    <dgm:cxn modelId="{7F4E715E-D465-9F43-8D1D-8F116186B408}" type="presParOf" srcId="{681CEAEE-34AB-5C4E-B12F-650B05E2A64B}" destId="{1E927907-5AC6-8B4B-99AB-493E9CE5F0A8}" srcOrd="7" destOrd="0" presId="urn:microsoft.com/office/officeart/2005/8/layout/target1"/>
    <dgm:cxn modelId="{8ACA5D73-120D-154F-83F3-E625B967F5A3}" type="presParOf" srcId="{681CEAEE-34AB-5C4E-B12F-650B05E2A64B}" destId="{3A52E510-3557-DE4C-BD75-693C8BE770F6}" srcOrd="8" destOrd="0" presId="urn:microsoft.com/office/officeart/2005/8/layout/target1"/>
    <dgm:cxn modelId="{9F26788F-BCE2-F544-B4CD-F46E8E366E1B}" type="presParOf" srcId="{681CEAEE-34AB-5C4E-B12F-650B05E2A64B}" destId="{E010D42E-5054-0A44-AACE-38128BC9BCD6}" srcOrd="9" destOrd="0" presId="urn:microsoft.com/office/officeart/2005/8/layout/target1"/>
    <dgm:cxn modelId="{8044FC9E-10E3-D346-88C5-4CA6F19F6B28}" type="presParOf" srcId="{681CEAEE-34AB-5C4E-B12F-650B05E2A64B}" destId="{80F3602F-B8BD-2E44-9D3C-94B8471331EE}" srcOrd="10" destOrd="0" presId="urn:microsoft.com/office/officeart/2005/8/layout/target1"/>
    <dgm:cxn modelId="{D00B590A-6D43-6E44-BDD7-6BC65B095A6E}" type="presParOf" srcId="{681CEAEE-34AB-5C4E-B12F-650B05E2A64B}" destId="{F6085144-ADCC-874E-BBD2-FA699C529565}" srcOrd="11" destOrd="0" presId="urn:microsoft.com/office/officeart/2005/8/layout/target1"/>
  </dgm:cxnLst>
  <dgm:bg/>
  <dgm:whole>
    <a:ln>
      <a:noFill/>
    </a:ln>
  </dgm:whole>
  <dgm:extLst>
    <a:ext uri="http://schemas.microsoft.com/office/drawing/2008/diagram">
      <dsp:dataModelExt xmlns:dsp="http://schemas.microsoft.com/office/drawing/2008/diagram" relId="rId19"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031380-C14E-9E4D-8552-25E1AD557665}" type="doc">
      <dgm:prSet loTypeId="urn:microsoft.com/office/officeart/2005/8/layout/hList9" loCatId="" qsTypeId="urn:microsoft.com/office/officeart/2005/8/quickstyle/simple1" qsCatId="simple" csTypeId="urn:microsoft.com/office/officeart/2005/8/colors/accent1_2" csCatId="accent1" phldr="1"/>
      <dgm:spPr/>
      <dgm:t>
        <a:bodyPr/>
        <a:lstStyle/>
        <a:p>
          <a:endParaRPr lang="fr-CA"/>
        </a:p>
      </dgm:t>
    </dgm:pt>
    <dgm:pt modelId="{FCBFAD62-1190-4A4C-A5BA-ECB5892D232E}">
      <dgm:prSet phldrT="[Texte]" phldr="1" custT="1"/>
      <dgm:spPr>
        <a:solidFill>
          <a:schemeClr val="accent5"/>
        </a:solidFill>
      </dgm:spPr>
      <dgm:t>
        <a:bodyPr/>
        <a:lstStyle/>
        <a:p>
          <a:endParaRPr lang="fr-CA" sz="2400"/>
        </a:p>
      </dgm:t>
    </dgm:pt>
    <dgm:pt modelId="{2E9D69DF-03D4-4C4C-94C0-5146B65FB37D}" type="parTrans" cxnId="{B56512FF-F6F2-3D45-AE34-E1D2DC20EB2F}">
      <dgm:prSet/>
      <dgm:spPr/>
      <dgm:t>
        <a:bodyPr/>
        <a:lstStyle/>
        <a:p>
          <a:endParaRPr lang="fr-CA" sz="2400"/>
        </a:p>
      </dgm:t>
    </dgm:pt>
    <dgm:pt modelId="{148046C1-6C35-464E-83B3-4AA5DA550EB6}" type="sibTrans" cxnId="{B56512FF-F6F2-3D45-AE34-E1D2DC20EB2F}">
      <dgm:prSet/>
      <dgm:spPr/>
      <dgm:t>
        <a:bodyPr/>
        <a:lstStyle/>
        <a:p>
          <a:endParaRPr lang="fr-CA" sz="2400"/>
        </a:p>
      </dgm:t>
    </dgm:pt>
    <dgm:pt modelId="{7D785AE8-5060-704F-ADA0-30FF986C1087}">
      <dgm:prSet phldrT="[Texte]" phldr="1" custT="1"/>
      <dgm:spPr>
        <a:solidFill>
          <a:schemeClr val="accent2">
            <a:alpha val="90000"/>
          </a:schemeClr>
        </a:solidFill>
        <a:ln>
          <a:noFill/>
        </a:ln>
      </dgm:spPr>
      <dgm:t>
        <a:bodyPr/>
        <a:lstStyle/>
        <a:p>
          <a:endParaRPr lang="fr-CA" sz="2400">
            <a:solidFill>
              <a:schemeClr val="tx2"/>
            </a:solidFill>
          </a:endParaRPr>
        </a:p>
      </dgm:t>
    </dgm:pt>
    <dgm:pt modelId="{48C06768-E3D3-2140-AEF6-BF768A1CC6C5}" type="parTrans" cxnId="{9566E484-EAAA-8745-8FC5-625BE75D2E36}">
      <dgm:prSet/>
      <dgm:spPr/>
      <dgm:t>
        <a:bodyPr/>
        <a:lstStyle/>
        <a:p>
          <a:endParaRPr lang="fr-CA" sz="2400"/>
        </a:p>
      </dgm:t>
    </dgm:pt>
    <dgm:pt modelId="{A370D8C6-F543-C143-87ED-DE862BC2F86D}" type="sibTrans" cxnId="{9566E484-EAAA-8745-8FC5-625BE75D2E36}">
      <dgm:prSet/>
      <dgm:spPr/>
      <dgm:t>
        <a:bodyPr/>
        <a:lstStyle/>
        <a:p>
          <a:endParaRPr lang="fr-CA" sz="2400"/>
        </a:p>
      </dgm:t>
    </dgm:pt>
    <dgm:pt modelId="{D977A2ED-464A-454A-B09A-94F27995905B}">
      <dgm:prSet phldrT="[Texte]" phldr="1" custT="1"/>
      <dgm:spPr>
        <a:solidFill>
          <a:schemeClr val="accent2">
            <a:alpha val="90000"/>
          </a:schemeClr>
        </a:solidFill>
        <a:ln>
          <a:noFill/>
        </a:ln>
      </dgm:spPr>
      <dgm:t>
        <a:bodyPr/>
        <a:lstStyle/>
        <a:p>
          <a:endParaRPr lang="fr-CA" sz="2400">
            <a:solidFill>
              <a:schemeClr val="tx2"/>
            </a:solidFill>
          </a:endParaRPr>
        </a:p>
      </dgm:t>
    </dgm:pt>
    <dgm:pt modelId="{9359F3B8-02ED-A242-8E98-D66D00406734}" type="parTrans" cxnId="{55135189-4B6D-C943-B0BE-E467E9984E11}">
      <dgm:prSet/>
      <dgm:spPr/>
      <dgm:t>
        <a:bodyPr/>
        <a:lstStyle/>
        <a:p>
          <a:endParaRPr lang="fr-CA" sz="2400"/>
        </a:p>
      </dgm:t>
    </dgm:pt>
    <dgm:pt modelId="{D090E043-4B64-FD46-9D1E-79F46AB30CA8}" type="sibTrans" cxnId="{55135189-4B6D-C943-B0BE-E467E9984E11}">
      <dgm:prSet/>
      <dgm:spPr/>
      <dgm:t>
        <a:bodyPr/>
        <a:lstStyle/>
        <a:p>
          <a:endParaRPr lang="fr-CA" sz="2400"/>
        </a:p>
      </dgm:t>
    </dgm:pt>
    <dgm:pt modelId="{252B822D-08E0-EE4E-8A69-BEF90975746B}">
      <dgm:prSet phldrT="[Texte]" phldr="1" custT="1"/>
      <dgm:spPr>
        <a:solidFill>
          <a:schemeClr val="accent5"/>
        </a:solidFill>
      </dgm:spPr>
      <dgm:t>
        <a:bodyPr/>
        <a:lstStyle/>
        <a:p>
          <a:endParaRPr lang="fr-CA" sz="2400"/>
        </a:p>
      </dgm:t>
    </dgm:pt>
    <dgm:pt modelId="{78153FC2-B596-4744-AD8F-7173BF1755A1}" type="parTrans" cxnId="{D2A3D13F-75B2-8343-8401-BD01B12AC7E0}">
      <dgm:prSet/>
      <dgm:spPr/>
      <dgm:t>
        <a:bodyPr/>
        <a:lstStyle/>
        <a:p>
          <a:endParaRPr lang="fr-CA" sz="2400"/>
        </a:p>
      </dgm:t>
    </dgm:pt>
    <dgm:pt modelId="{BE5089D5-F910-7E4F-A7FA-D1F876FFEF67}" type="sibTrans" cxnId="{D2A3D13F-75B2-8343-8401-BD01B12AC7E0}">
      <dgm:prSet/>
      <dgm:spPr/>
      <dgm:t>
        <a:bodyPr/>
        <a:lstStyle/>
        <a:p>
          <a:endParaRPr lang="fr-CA" sz="2400"/>
        </a:p>
      </dgm:t>
    </dgm:pt>
    <dgm:pt modelId="{5641A036-688D-A447-AAFC-40B2C4C5DC8D}">
      <dgm:prSet phldrT="[Texte]" phldr="1" custT="1"/>
      <dgm:spPr>
        <a:solidFill>
          <a:schemeClr val="accent2">
            <a:alpha val="90000"/>
          </a:schemeClr>
        </a:solidFill>
        <a:ln>
          <a:noFill/>
        </a:ln>
      </dgm:spPr>
      <dgm:t>
        <a:bodyPr/>
        <a:lstStyle/>
        <a:p>
          <a:endParaRPr lang="fr-CA" sz="2400">
            <a:solidFill>
              <a:schemeClr val="tx2"/>
            </a:solidFill>
          </a:endParaRPr>
        </a:p>
      </dgm:t>
    </dgm:pt>
    <dgm:pt modelId="{D387AD98-A748-3544-B2E5-132E29E9C18B}" type="parTrans" cxnId="{4549240E-11BB-BF4C-A7CD-C8E7C745066C}">
      <dgm:prSet/>
      <dgm:spPr/>
      <dgm:t>
        <a:bodyPr/>
        <a:lstStyle/>
        <a:p>
          <a:endParaRPr lang="fr-CA" sz="2400"/>
        </a:p>
      </dgm:t>
    </dgm:pt>
    <dgm:pt modelId="{BFBF336A-8B92-EA42-BC25-2ABA3CD63569}" type="sibTrans" cxnId="{4549240E-11BB-BF4C-A7CD-C8E7C745066C}">
      <dgm:prSet/>
      <dgm:spPr/>
      <dgm:t>
        <a:bodyPr/>
        <a:lstStyle/>
        <a:p>
          <a:endParaRPr lang="fr-CA" sz="2400"/>
        </a:p>
      </dgm:t>
    </dgm:pt>
    <dgm:pt modelId="{53F9BB68-CB38-0146-AADB-89B394902BC1}">
      <dgm:prSet phldrT="[Texte]" phldr="1" custT="1"/>
      <dgm:spPr>
        <a:solidFill>
          <a:schemeClr val="accent2">
            <a:alpha val="90000"/>
          </a:schemeClr>
        </a:solidFill>
        <a:ln>
          <a:noFill/>
        </a:ln>
      </dgm:spPr>
      <dgm:t>
        <a:bodyPr/>
        <a:lstStyle/>
        <a:p>
          <a:endParaRPr lang="fr-CA" sz="2400">
            <a:solidFill>
              <a:schemeClr val="tx2"/>
            </a:solidFill>
          </a:endParaRPr>
        </a:p>
      </dgm:t>
    </dgm:pt>
    <dgm:pt modelId="{2A2D2EB2-B4AD-C94B-9835-05842B3DE06D}" type="parTrans" cxnId="{2ECE59D7-347A-DC48-8470-B1A5ACE72098}">
      <dgm:prSet/>
      <dgm:spPr/>
      <dgm:t>
        <a:bodyPr/>
        <a:lstStyle/>
        <a:p>
          <a:endParaRPr lang="fr-CA" sz="2400"/>
        </a:p>
      </dgm:t>
    </dgm:pt>
    <dgm:pt modelId="{D48BD43C-9115-B041-9FC8-9061EC3733D0}" type="sibTrans" cxnId="{2ECE59D7-347A-DC48-8470-B1A5ACE72098}">
      <dgm:prSet/>
      <dgm:spPr/>
      <dgm:t>
        <a:bodyPr/>
        <a:lstStyle/>
        <a:p>
          <a:endParaRPr lang="fr-CA" sz="2400"/>
        </a:p>
      </dgm:t>
    </dgm:pt>
    <dgm:pt modelId="{8D7FED73-57D4-1441-A6CF-23350151E4F6}" type="pres">
      <dgm:prSet presAssocID="{79031380-C14E-9E4D-8552-25E1AD557665}" presName="list" presStyleCnt="0">
        <dgm:presLayoutVars>
          <dgm:dir/>
          <dgm:animLvl val="lvl"/>
        </dgm:presLayoutVars>
      </dgm:prSet>
      <dgm:spPr/>
    </dgm:pt>
    <dgm:pt modelId="{092A6296-7F8E-684B-9E0E-D3722488DA53}" type="pres">
      <dgm:prSet presAssocID="{FCBFAD62-1190-4A4C-A5BA-ECB5892D232E}" presName="posSpace" presStyleCnt="0"/>
      <dgm:spPr/>
    </dgm:pt>
    <dgm:pt modelId="{6EECBDC0-D645-0343-A3B6-887CA84762EB}" type="pres">
      <dgm:prSet presAssocID="{FCBFAD62-1190-4A4C-A5BA-ECB5892D232E}" presName="vertFlow" presStyleCnt="0"/>
      <dgm:spPr/>
    </dgm:pt>
    <dgm:pt modelId="{11E6AC65-87F7-6B46-A57C-1F9EC9233D84}" type="pres">
      <dgm:prSet presAssocID="{FCBFAD62-1190-4A4C-A5BA-ECB5892D232E}" presName="topSpace" presStyleCnt="0"/>
      <dgm:spPr/>
    </dgm:pt>
    <dgm:pt modelId="{91E68B42-26DF-C040-A77D-81C6F27F60C2}" type="pres">
      <dgm:prSet presAssocID="{FCBFAD62-1190-4A4C-A5BA-ECB5892D232E}" presName="firstComp" presStyleCnt="0"/>
      <dgm:spPr/>
    </dgm:pt>
    <dgm:pt modelId="{B3BF39DE-4F88-D943-97A1-8BE3E102A282}" type="pres">
      <dgm:prSet presAssocID="{FCBFAD62-1190-4A4C-A5BA-ECB5892D232E}" presName="firstChild" presStyleLbl="bgAccFollowNode1" presStyleIdx="0" presStyleCnt="4"/>
      <dgm:spPr/>
    </dgm:pt>
    <dgm:pt modelId="{90906304-CB96-4B48-836D-FADC3CED343F}" type="pres">
      <dgm:prSet presAssocID="{FCBFAD62-1190-4A4C-A5BA-ECB5892D232E}" presName="firstChildTx" presStyleLbl="bgAccFollowNode1" presStyleIdx="0" presStyleCnt="4">
        <dgm:presLayoutVars>
          <dgm:bulletEnabled val="1"/>
        </dgm:presLayoutVars>
      </dgm:prSet>
      <dgm:spPr/>
    </dgm:pt>
    <dgm:pt modelId="{3A154C84-0CB6-E847-BBE7-33B51735ECE6}" type="pres">
      <dgm:prSet presAssocID="{D977A2ED-464A-454A-B09A-94F27995905B}" presName="comp" presStyleCnt="0"/>
      <dgm:spPr/>
    </dgm:pt>
    <dgm:pt modelId="{8ACD2B12-97AF-0946-A12D-C6409899F54D}" type="pres">
      <dgm:prSet presAssocID="{D977A2ED-464A-454A-B09A-94F27995905B}" presName="child" presStyleLbl="bgAccFollowNode1" presStyleIdx="1" presStyleCnt="4"/>
      <dgm:spPr/>
    </dgm:pt>
    <dgm:pt modelId="{225174B2-8BF4-7B46-99CF-AAC5916E02FD}" type="pres">
      <dgm:prSet presAssocID="{D977A2ED-464A-454A-B09A-94F27995905B}" presName="childTx" presStyleLbl="bgAccFollowNode1" presStyleIdx="1" presStyleCnt="4">
        <dgm:presLayoutVars>
          <dgm:bulletEnabled val="1"/>
        </dgm:presLayoutVars>
      </dgm:prSet>
      <dgm:spPr/>
    </dgm:pt>
    <dgm:pt modelId="{BBD65846-27A1-4D4D-9926-2FBBA884C18A}" type="pres">
      <dgm:prSet presAssocID="{FCBFAD62-1190-4A4C-A5BA-ECB5892D232E}" presName="negSpace" presStyleCnt="0"/>
      <dgm:spPr/>
    </dgm:pt>
    <dgm:pt modelId="{5349FFB6-374D-D746-8B18-48678C7BBCD4}" type="pres">
      <dgm:prSet presAssocID="{FCBFAD62-1190-4A4C-A5BA-ECB5892D232E}" presName="circle" presStyleLbl="node1" presStyleIdx="0" presStyleCnt="2"/>
      <dgm:spPr/>
    </dgm:pt>
    <dgm:pt modelId="{6BF7A1F9-D9BD-A14E-B184-59CBC93E6D59}" type="pres">
      <dgm:prSet presAssocID="{148046C1-6C35-464E-83B3-4AA5DA550EB6}" presName="transSpace" presStyleCnt="0"/>
      <dgm:spPr/>
    </dgm:pt>
    <dgm:pt modelId="{58AE38B3-C1DD-E94F-89A1-6997B0C9B938}" type="pres">
      <dgm:prSet presAssocID="{252B822D-08E0-EE4E-8A69-BEF90975746B}" presName="posSpace" presStyleCnt="0"/>
      <dgm:spPr/>
    </dgm:pt>
    <dgm:pt modelId="{E811B98C-69C7-BC46-BFE0-D78CA37932E7}" type="pres">
      <dgm:prSet presAssocID="{252B822D-08E0-EE4E-8A69-BEF90975746B}" presName="vertFlow" presStyleCnt="0"/>
      <dgm:spPr/>
    </dgm:pt>
    <dgm:pt modelId="{D464F16C-A1D2-CF44-A4F1-830827467233}" type="pres">
      <dgm:prSet presAssocID="{252B822D-08E0-EE4E-8A69-BEF90975746B}" presName="topSpace" presStyleCnt="0"/>
      <dgm:spPr/>
    </dgm:pt>
    <dgm:pt modelId="{5A186449-E3A5-554E-A122-22EEBE0EE08F}" type="pres">
      <dgm:prSet presAssocID="{252B822D-08E0-EE4E-8A69-BEF90975746B}" presName="firstComp" presStyleCnt="0"/>
      <dgm:spPr/>
    </dgm:pt>
    <dgm:pt modelId="{9AEAB03D-2795-224A-9FD5-9F9015381E0E}" type="pres">
      <dgm:prSet presAssocID="{252B822D-08E0-EE4E-8A69-BEF90975746B}" presName="firstChild" presStyleLbl="bgAccFollowNode1" presStyleIdx="2" presStyleCnt="4"/>
      <dgm:spPr/>
    </dgm:pt>
    <dgm:pt modelId="{17ECB2EC-B3B9-6548-85E7-131E00FDE3CE}" type="pres">
      <dgm:prSet presAssocID="{252B822D-08E0-EE4E-8A69-BEF90975746B}" presName="firstChildTx" presStyleLbl="bgAccFollowNode1" presStyleIdx="2" presStyleCnt="4">
        <dgm:presLayoutVars>
          <dgm:bulletEnabled val="1"/>
        </dgm:presLayoutVars>
      </dgm:prSet>
      <dgm:spPr/>
    </dgm:pt>
    <dgm:pt modelId="{0157A797-4947-F04B-AB92-FE5DFDABD55B}" type="pres">
      <dgm:prSet presAssocID="{53F9BB68-CB38-0146-AADB-89B394902BC1}" presName="comp" presStyleCnt="0"/>
      <dgm:spPr/>
    </dgm:pt>
    <dgm:pt modelId="{E5E676A5-3C58-B149-AFF1-8FA2EB10FB23}" type="pres">
      <dgm:prSet presAssocID="{53F9BB68-CB38-0146-AADB-89B394902BC1}" presName="child" presStyleLbl="bgAccFollowNode1" presStyleIdx="3" presStyleCnt="4"/>
      <dgm:spPr/>
    </dgm:pt>
    <dgm:pt modelId="{AB62C1EE-31DD-3E4F-B602-D8C1A4D98B39}" type="pres">
      <dgm:prSet presAssocID="{53F9BB68-CB38-0146-AADB-89B394902BC1}" presName="childTx" presStyleLbl="bgAccFollowNode1" presStyleIdx="3" presStyleCnt="4">
        <dgm:presLayoutVars>
          <dgm:bulletEnabled val="1"/>
        </dgm:presLayoutVars>
      </dgm:prSet>
      <dgm:spPr/>
    </dgm:pt>
    <dgm:pt modelId="{77386272-B1C4-9C46-A45C-E14898EF5D6F}" type="pres">
      <dgm:prSet presAssocID="{252B822D-08E0-EE4E-8A69-BEF90975746B}" presName="negSpace" presStyleCnt="0"/>
      <dgm:spPr/>
    </dgm:pt>
    <dgm:pt modelId="{FFD7570C-1C02-0546-B661-2B64BDAD7454}" type="pres">
      <dgm:prSet presAssocID="{252B822D-08E0-EE4E-8A69-BEF90975746B}" presName="circle" presStyleLbl="node1" presStyleIdx="1" presStyleCnt="2"/>
      <dgm:spPr/>
    </dgm:pt>
  </dgm:ptLst>
  <dgm:cxnLst>
    <dgm:cxn modelId="{4549240E-11BB-BF4C-A7CD-C8E7C745066C}" srcId="{252B822D-08E0-EE4E-8A69-BEF90975746B}" destId="{5641A036-688D-A447-AAFC-40B2C4C5DC8D}" srcOrd="0" destOrd="0" parTransId="{D387AD98-A748-3544-B2E5-132E29E9C18B}" sibTransId="{BFBF336A-8B92-EA42-BC25-2ABA3CD63569}"/>
    <dgm:cxn modelId="{243A3B15-46AE-D043-94CC-98107C10CF0A}" type="presOf" srcId="{79031380-C14E-9E4D-8552-25E1AD557665}" destId="{8D7FED73-57D4-1441-A6CF-23350151E4F6}" srcOrd="0" destOrd="0" presId="urn:microsoft.com/office/officeart/2005/8/layout/hList9"/>
    <dgm:cxn modelId="{A0146120-C763-F64E-AA8C-7AF6D782F5F5}" type="presOf" srcId="{5641A036-688D-A447-AAFC-40B2C4C5DC8D}" destId="{9AEAB03D-2795-224A-9FD5-9F9015381E0E}" srcOrd="0" destOrd="0" presId="urn:microsoft.com/office/officeart/2005/8/layout/hList9"/>
    <dgm:cxn modelId="{D2A3D13F-75B2-8343-8401-BD01B12AC7E0}" srcId="{79031380-C14E-9E4D-8552-25E1AD557665}" destId="{252B822D-08E0-EE4E-8A69-BEF90975746B}" srcOrd="1" destOrd="0" parTransId="{78153FC2-B596-4744-AD8F-7173BF1755A1}" sibTransId="{BE5089D5-F910-7E4F-A7FA-D1F876FFEF67}"/>
    <dgm:cxn modelId="{E15EB248-1EA5-1847-A109-88601C840230}" type="presOf" srcId="{252B822D-08E0-EE4E-8A69-BEF90975746B}" destId="{FFD7570C-1C02-0546-B661-2B64BDAD7454}" srcOrd="0" destOrd="0" presId="urn:microsoft.com/office/officeart/2005/8/layout/hList9"/>
    <dgm:cxn modelId="{D919E550-CB25-7A43-9961-78E02A503849}" type="presOf" srcId="{D977A2ED-464A-454A-B09A-94F27995905B}" destId="{225174B2-8BF4-7B46-99CF-AAC5916E02FD}" srcOrd="1" destOrd="0" presId="urn:microsoft.com/office/officeart/2005/8/layout/hList9"/>
    <dgm:cxn modelId="{2044D258-9F52-7B4E-9060-292F6694F0BD}" type="presOf" srcId="{5641A036-688D-A447-AAFC-40B2C4C5DC8D}" destId="{17ECB2EC-B3B9-6548-85E7-131E00FDE3CE}" srcOrd="1" destOrd="0" presId="urn:microsoft.com/office/officeart/2005/8/layout/hList9"/>
    <dgm:cxn modelId="{4A719561-8A11-B04E-A957-91A732D6F2D3}" type="presOf" srcId="{7D785AE8-5060-704F-ADA0-30FF986C1087}" destId="{B3BF39DE-4F88-D943-97A1-8BE3E102A282}" srcOrd="0" destOrd="0" presId="urn:microsoft.com/office/officeart/2005/8/layout/hList9"/>
    <dgm:cxn modelId="{9566E484-EAAA-8745-8FC5-625BE75D2E36}" srcId="{FCBFAD62-1190-4A4C-A5BA-ECB5892D232E}" destId="{7D785AE8-5060-704F-ADA0-30FF986C1087}" srcOrd="0" destOrd="0" parTransId="{48C06768-E3D3-2140-AEF6-BF768A1CC6C5}" sibTransId="{A370D8C6-F543-C143-87ED-DE862BC2F86D}"/>
    <dgm:cxn modelId="{8338D286-7014-3846-B50B-1797B40BC6B0}" type="presOf" srcId="{FCBFAD62-1190-4A4C-A5BA-ECB5892D232E}" destId="{5349FFB6-374D-D746-8B18-48678C7BBCD4}" srcOrd="0" destOrd="0" presId="urn:microsoft.com/office/officeart/2005/8/layout/hList9"/>
    <dgm:cxn modelId="{55135189-4B6D-C943-B0BE-E467E9984E11}" srcId="{FCBFAD62-1190-4A4C-A5BA-ECB5892D232E}" destId="{D977A2ED-464A-454A-B09A-94F27995905B}" srcOrd="1" destOrd="0" parTransId="{9359F3B8-02ED-A242-8E98-D66D00406734}" sibTransId="{D090E043-4B64-FD46-9D1E-79F46AB30CA8}"/>
    <dgm:cxn modelId="{7EE3378B-76C6-794B-A60D-E88B0543069B}" type="presOf" srcId="{53F9BB68-CB38-0146-AADB-89B394902BC1}" destId="{E5E676A5-3C58-B149-AFF1-8FA2EB10FB23}" srcOrd="0" destOrd="0" presId="urn:microsoft.com/office/officeart/2005/8/layout/hList9"/>
    <dgm:cxn modelId="{806A35AE-BAA7-AC4A-97DD-576F87DEBCB0}" type="presOf" srcId="{53F9BB68-CB38-0146-AADB-89B394902BC1}" destId="{AB62C1EE-31DD-3E4F-B602-D8C1A4D98B39}" srcOrd="1" destOrd="0" presId="urn:microsoft.com/office/officeart/2005/8/layout/hList9"/>
    <dgm:cxn modelId="{01074EC4-AF77-9E49-A624-81EA58C61ED9}" type="presOf" srcId="{7D785AE8-5060-704F-ADA0-30FF986C1087}" destId="{90906304-CB96-4B48-836D-FADC3CED343F}" srcOrd="1" destOrd="0" presId="urn:microsoft.com/office/officeart/2005/8/layout/hList9"/>
    <dgm:cxn modelId="{8BB8E2D4-F54F-074B-AB2F-E21AE78AC31C}" type="presOf" srcId="{D977A2ED-464A-454A-B09A-94F27995905B}" destId="{8ACD2B12-97AF-0946-A12D-C6409899F54D}" srcOrd="0" destOrd="0" presId="urn:microsoft.com/office/officeart/2005/8/layout/hList9"/>
    <dgm:cxn modelId="{2ECE59D7-347A-DC48-8470-B1A5ACE72098}" srcId="{252B822D-08E0-EE4E-8A69-BEF90975746B}" destId="{53F9BB68-CB38-0146-AADB-89B394902BC1}" srcOrd="1" destOrd="0" parTransId="{2A2D2EB2-B4AD-C94B-9835-05842B3DE06D}" sibTransId="{D48BD43C-9115-B041-9FC8-9061EC3733D0}"/>
    <dgm:cxn modelId="{B56512FF-F6F2-3D45-AE34-E1D2DC20EB2F}" srcId="{79031380-C14E-9E4D-8552-25E1AD557665}" destId="{FCBFAD62-1190-4A4C-A5BA-ECB5892D232E}" srcOrd="0" destOrd="0" parTransId="{2E9D69DF-03D4-4C4C-94C0-5146B65FB37D}" sibTransId="{148046C1-6C35-464E-83B3-4AA5DA550EB6}"/>
    <dgm:cxn modelId="{5D14F510-674E-7C42-B4A6-E5575A18F423}" type="presParOf" srcId="{8D7FED73-57D4-1441-A6CF-23350151E4F6}" destId="{092A6296-7F8E-684B-9E0E-D3722488DA53}" srcOrd="0" destOrd="0" presId="urn:microsoft.com/office/officeart/2005/8/layout/hList9"/>
    <dgm:cxn modelId="{BAE395A6-364F-9D4A-B88C-EC4C840784AD}" type="presParOf" srcId="{8D7FED73-57D4-1441-A6CF-23350151E4F6}" destId="{6EECBDC0-D645-0343-A3B6-887CA84762EB}" srcOrd="1" destOrd="0" presId="urn:microsoft.com/office/officeart/2005/8/layout/hList9"/>
    <dgm:cxn modelId="{EA507BF8-9337-9C40-8FD7-6AA8AC0008D9}" type="presParOf" srcId="{6EECBDC0-D645-0343-A3B6-887CA84762EB}" destId="{11E6AC65-87F7-6B46-A57C-1F9EC9233D84}" srcOrd="0" destOrd="0" presId="urn:microsoft.com/office/officeart/2005/8/layout/hList9"/>
    <dgm:cxn modelId="{657643C8-0ED0-A244-BB34-0B7A1D66EF61}" type="presParOf" srcId="{6EECBDC0-D645-0343-A3B6-887CA84762EB}" destId="{91E68B42-26DF-C040-A77D-81C6F27F60C2}" srcOrd="1" destOrd="0" presId="urn:microsoft.com/office/officeart/2005/8/layout/hList9"/>
    <dgm:cxn modelId="{CC989D4A-007E-3E40-A501-9C0A061598B9}" type="presParOf" srcId="{91E68B42-26DF-C040-A77D-81C6F27F60C2}" destId="{B3BF39DE-4F88-D943-97A1-8BE3E102A282}" srcOrd="0" destOrd="0" presId="urn:microsoft.com/office/officeart/2005/8/layout/hList9"/>
    <dgm:cxn modelId="{C86C5D94-B519-8848-8CC0-D162B307460B}" type="presParOf" srcId="{91E68B42-26DF-C040-A77D-81C6F27F60C2}" destId="{90906304-CB96-4B48-836D-FADC3CED343F}" srcOrd="1" destOrd="0" presId="urn:microsoft.com/office/officeart/2005/8/layout/hList9"/>
    <dgm:cxn modelId="{BB452875-AE5D-8647-9283-B47D26DAA9D4}" type="presParOf" srcId="{6EECBDC0-D645-0343-A3B6-887CA84762EB}" destId="{3A154C84-0CB6-E847-BBE7-33B51735ECE6}" srcOrd="2" destOrd="0" presId="urn:microsoft.com/office/officeart/2005/8/layout/hList9"/>
    <dgm:cxn modelId="{17277A8F-4FAF-6D4A-9B1E-575C43DC68F6}" type="presParOf" srcId="{3A154C84-0CB6-E847-BBE7-33B51735ECE6}" destId="{8ACD2B12-97AF-0946-A12D-C6409899F54D}" srcOrd="0" destOrd="0" presId="urn:microsoft.com/office/officeart/2005/8/layout/hList9"/>
    <dgm:cxn modelId="{43BB667C-E1A1-A94C-99EE-021DA9BED1C5}" type="presParOf" srcId="{3A154C84-0CB6-E847-BBE7-33B51735ECE6}" destId="{225174B2-8BF4-7B46-99CF-AAC5916E02FD}" srcOrd="1" destOrd="0" presId="urn:microsoft.com/office/officeart/2005/8/layout/hList9"/>
    <dgm:cxn modelId="{9D8F4F43-665D-2F42-B103-BF5331AA591E}" type="presParOf" srcId="{8D7FED73-57D4-1441-A6CF-23350151E4F6}" destId="{BBD65846-27A1-4D4D-9926-2FBBA884C18A}" srcOrd="2" destOrd="0" presId="urn:microsoft.com/office/officeart/2005/8/layout/hList9"/>
    <dgm:cxn modelId="{34745437-4671-BF40-B272-CD536856EA9D}" type="presParOf" srcId="{8D7FED73-57D4-1441-A6CF-23350151E4F6}" destId="{5349FFB6-374D-D746-8B18-48678C7BBCD4}" srcOrd="3" destOrd="0" presId="urn:microsoft.com/office/officeart/2005/8/layout/hList9"/>
    <dgm:cxn modelId="{7511AAC7-BFE3-4D40-B846-0C9F28F90141}" type="presParOf" srcId="{8D7FED73-57D4-1441-A6CF-23350151E4F6}" destId="{6BF7A1F9-D9BD-A14E-B184-59CBC93E6D59}" srcOrd="4" destOrd="0" presId="urn:microsoft.com/office/officeart/2005/8/layout/hList9"/>
    <dgm:cxn modelId="{AAF9A63A-BB65-B248-90E4-1F701099FE33}" type="presParOf" srcId="{8D7FED73-57D4-1441-A6CF-23350151E4F6}" destId="{58AE38B3-C1DD-E94F-89A1-6997B0C9B938}" srcOrd="5" destOrd="0" presId="urn:microsoft.com/office/officeart/2005/8/layout/hList9"/>
    <dgm:cxn modelId="{13B626AB-B3F8-274D-9362-CB2305524FE0}" type="presParOf" srcId="{8D7FED73-57D4-1441-A6CF-23350151E4F6}" destId="{E811B98C-69C7-BC46-BFE0-D78CA37932E7}" srcOrd="6" destOrd="0" presId="urn:microsoft.com/office/officeart/2005/8/layout/hList9"/>
    <dgm:cxn modelId="{A5BEDD18-9DE4-8E49-B5E4-FB209002C1DA}" type="presParOf" srcId="{E811B98C-69C7-BC46-BFE0-D78CA37932E7}" destId="{D464F16C-A1D2-CF44-A4F1-830827467233}" srcOrd="0" destOrd="0" presId="urn:microsoft.com/office/officeart/2005/8/layout/hList9"/>
    <dgm:cxn modelId="{280CEC7F-C3AE-7E41-B3E1-1129CFF0CB8E}" type="presParOf" srcId="{E811B98C-69C7-BC46-BFE0-D78CA37932E7}" destId="{5A186449-E3A5-554E-A122-22EEBE0EE08F}" srcOrd="1" destOrd="0" presId="urn:microsoft.com/office/officeart/2005/8/layout/hList9"/>
    <dgm:cxn modelId="{2DD8DCA1-E1B8-F746-88B6-98C13927C54D}" type="presParOf" srcId="{5A186449-E3A5-554E-A122-22EEBE0EE08F}" destId="{9AEAB03D-2795-224A-9FD5-9F9015381E0E}" srcOrd="0" destOrd="0" presId="urn:microsoft.com/office/officeart/2005/8/layout/hList9"/>
    <dgm:cxn modelId="{CA7BBE7B-778F-E249-80F3-6AC8134EB02A}" type="presParOf" srcId="{5A186449-E3A5-554E-A122-22EEBE0EE08F}" destId="{17ECB2EC-B3B9-6548-85E7-131E00FDE3CE}" srcOrd="1" destOrd="0" presId="urn:microsoft.com/office/officeart/2005/8/layout/hList9"/>
    <dgm:cxn modelId="{39EF3E5D-1295-E740-A5DF-9F0A847821DA}" type="presParOf" srcId="{E811B98C-69C7-BC46-BFE0-D78CA37932E7}" destId="{0157A797-4947-F04B-AB92-FE5DFDABD55B}" srcOrd="2" destOrd="0" presId="urn:microsoft.com/office/officeart/2005/8/layout/hList9"/>
    <dgm:cxn modelId="{672096FE-5978-564E-B853-A471A450F14D}" type="presParOf" srcId="{0157A797-4947-F04B-AB92-FE5DFDABD55B}" destId="{E5E676A5-3C58-B149-AFF1-8FA2EB10FB23}" srcOrd="0" destOrd="0" presId="urn:microsoft.com/office/officeart/2005/8/layout/hList9"/>
    <dgm:cxn modelId="{F47BADDF-DF1F-1E43-A1CC-40B75BD10159}" type="presParOf" srcId="{0157A797-4947-F04B-AB92-FE5DFDABD55B}" destId="{AB62C1EE-31DD-3E4F-B602-D8C1A4D98B39}" srcOrd="1" destOrd="0" presId="urn:microsoft.com/office/officeart/2005/8/layout/hList9"/>
    <dgm:cxn modelId="{A3732C88-F828-AC4C-AE42-76988F35B127}" type="presParOf" srcId="{8D7FED73-57D4-1441-A6CF-23350151E4F6}" destId="{77386272-B1C4-9C46-A45C-E14898EF5D6F}" srcOrd="7" destOrd="0" presId="urn:microsoft.com/office/officeart/2005/8/layout/hList9"/>
    <dgm:cxn modelId="{C5F92B22-5670-9D42-9E2D-3BA0047E2058}" type="presParOf" srcId="{8D7FED73-57D4-1441-A6CF-23350151E4F6}" destId="{FFD7570C-1C02-0546-B661-2B64BDAD7454}"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21F7CB7-D950-AC41-9788-EBDBB5314BA6}" type="doc">
      <dgm:prSet loTypeId="urn:microsoft.com/office/officeart/2005/8/layout/target1" loCatId="" qsTypeId="urn:microsoft.com/office/officeart/2005/8/quickstyle/simple1" qsCatId="simple" csTypeId="urn:microsoft.com/office/officeart/2005/8/colors/accent1_5" csCatId="accent1" phldr="0"/>
      <dgm:spPr/>
    </dgm:pt>
    <dgm:pt modelId="{B83C2428-2B9C-344B-847D-FF4145AF3DF9}">
      <dgm:prSet phldrT="[Texte]" phldr="1" custT="1"/>
      <dgm:spPr/>
      <dgm:t>
        <a:bodyPr/>
        <a:lstStyle/>
        <a:p>
          <a:endParaRPr lang="fr-CA" sz="2000" dirty="0">
            <a:solidFill>
              <a:schemeClr val="tx2"/>
            </a:solidFill>
            <a:latin typeface="Beausite Classic Clear" panose="020B0503030502060203" pitchFamily="34" charset="0"/>
          </a:endParaRPr>
        </a:p>
      </dgm:t>
    </dgm:pt>
    <dgm:pt modelId="{3DC8C611-F654-D247-AE31-20E42BF5C931}" type="parTrans" cxnId="{B64DE4E9-E8B4-634D-8B8F-B813E9D0D413}">
      <dgm:prSet/>
      <dgm:spPr/>
      <dgm:t>
        <a:bodyPr/>
        <a:lstStyle/>
        <a:p>
          <a:endParaRPr lang="fr-CA" sz="2400">
            <a:solidFill>
              <a:schemeClr val="tx2"/>
            </a:solidFill>
          </a:endParaRPr>
        </a:p>
      </dgm:t>
    </dgm:pt>
    <dgm:pt modelId="{CF3EC227-E142-D74B-BA31-85881667904A}" type="sibTrans" cxnId="{B64DE4E9-E8B4-634D-8B8F-B813E9D0D413}">
      <dgm:prSet/>
      <dgm:spPr/>
      <dgm:t>
        <a:bodyPr/>
        <a:lstStyle/>
        <a:p>
          <a:endParaRPr lang="fr-CA" sz="2400">
            <a:solidFill>
              <a:schemeClr val="tx2"/>
            </a:solidFill>
          </a:endParaRPr>
        </a:p>
      </dgm:t>
    </dgm:pt>
    <dgm:pt modelId="{5A298CA4-99D9-DD4D-8005-26A096D5EE6A}">
      <dgm:prSet phldrT="[Texte]" phldr="1" custT="1"/>
      <dgm:spPr/>
      <dgm:t>
        <a:bodyPr/>
        <a:lstStyle/>
        <a:p>
          <a:endParaRPr lang="fr-CA" sz="2000">
            <a:solidFill>
              <a:schemeClr val="tx2"/>
            </a:solidFill>
            <a:latin typeface="Beausite Classic Clear" panose="020B0503030502060203" pitchFamily="34" charset="0"/>
          </a:endParaRPr>
        </a:p>
      </dgm:t>
    </dgm:pt>
    <dgm:pt modelId="{59747CEA-0F8A-F54B-A999-22E7A4D29A6C}" type="parTrans" cxnId="{B20F1FAF-D91B-AD40-AD62-7801A0B58160}">
      <dgm:prSet/>
      <dgm:spPr/>
      <dgm:t>
        <a:bodyPr/>
        <a:lstStyle/>
        <a:p>
          <a:endParaRPr lang="fr-CA" sz="2400">
            <a:solidFill>
              <a:schemeClr val="tx2"/>
            </a:solidFill>
          </a:endParaRPr>
        </a:p>
      </dgm:t>
    </dgm:pt>
    <dgm:pt modelId="{4A66E56A-205E-E74D-A968-F41D801AF09F}" type="sibTrans" cxnId="{B20F1FAF-D91B-AD40-AD62-7801A0B58160}">
      <dgm:prSet/>
      <dgm:spPr/>
      <dgm:t>
        <a:bodyPr/>
        <a:lstStyle/>
        <a:p>
          <a:endParaRPr lang="fr-CA" sz="2400">
            <a:solidFill>
              <a:schemeClr val="tx2"/>
            </a:solidFill>
          </a:endParaRPr>
        </a:p>
      </dgm:t>
    </dgm:pt>
    <dgm:pt modelId="{26116D58-521F-3C4D-8B4D-5AA065CB322A}">
      <dgm:prSet phldrT="[Texte]" phldr="1" custT="1"/>
      <dgm:spPr/>
      <dgm:t>
        <a:bodyPr/>
        <a:lstStyle/>
        <a:p>
          <a:endParaRPr lang="fr-CA" sz="2000" dirty="0">
            <a:solidFill>
              <a:schemeClr val="tx2"/>
            </a:solidFill>
            <a:latin typeface="Beausite Classic Clear" panose="020B0503030502060203" pitchFamily="34" charset="0"/>
          </a:endParaRPr>
        </a:p>
      </dgm:t>
    </dgm:pt>
    <dgm:pt modelId="{F87F4146-6B74-B04D-A111-A3F2BBA01D98}" type="parTrans" cxnId="{48A16CD0-EC01-8C4F-A2F7-DE4F53A17BAF}">
      <dgm:prSet/>
      <dgm:spPr/>
      <dgm:t>
        <a:bodyPr/>
        <a:lstStyle/>
        <a:p>
          <a:endParaRPr lang="fr-CA" sz="2400">
            <a:solidFill>
              <a:schemeClr val="tx2"/>
            </a:solidFill>
          </a:endParaRPr>
        </a:p>
      </dgm:t>
    </dgm:pt>
    <dgm:pt modelId="{C10A37A6-EA17-D347-A363-F447645C77F4}" type="sibTrans" cxnId="{48A16CD0-EC01-8C4F-A2F7-DE4F53A17BAF}">
      <dgm:prSet/>
      <dgm:spPr/>
      <dgm:t>
        <a:bodyPr/>
        <a:lstStyle/>
        <a:p>
          <a:endParaRPr lang="fr-CA" sz="2400">
            <a:solidFill>
              <a:schemeClr val="tx2"/>
            </a:solidFill>
          </a:endParaRPr>
        </a:p>
      </dgm:t>
    </dgm:pt>
    <dgm:pt modelId="{681CEAEE-34AB-5C4E-B12F-650B05E2A64B}" type="pres">
      <dgm:prSet presAssocID="{721F7CB7-D950-AC41-9788-EBDBB5314BA6}" presName="composite" presStyleCnt="0">
        <dgm:presLayoutVars>
          <dgm:chMax val="5"/>
          <dgm:dir/>
          <dgm:resizeHandles val="exact"/>
        </dgm:presLayoutVars>
      </dgm:prSet>
      <dgm:spPr/>
    </dgm:pt>
    <dgm:pt modelId="{F06EADD3-B47C-654F-A611-E23F1971B680}" type="pres">
      <dgm:prSet presAssocID="{B83C2428-2B9C-344B-847D-FF4145AF3DF9}" presName="circle1" presStyleLbl="lnNode1" presStyleIdx="0" presStyleCnt="3"/>
      <dgm:spPr>
        <a:solidFill>
          <a:schemeClr val="bg2"/>
        </a:solidFill>
      </dgm:spPr>
    </dgm:pt>
    <dgm:pt modelId="{16C93350-CB81-2045-B785-036DF78A95A9}" type="pres">
      <dgm:prSet presAssocID="{B83C2428-2B9C-344B-847D-FF4145AF3DF9}" presName="text1" presStyleLbl="revTx" presStyleIdx="0" presStyleCnt="3">
        <dgm:presLayoutVars>
          <dgm:bulletEnabled val="1"/>
        </dgm:presLayoutVars>
      </dgm:prSet>
      <dgm:spPr/>
    </dgm:pt>
    <dgm:pt modelId="{C0F05B40-2DCF-9F4F-8C61-CBBEEF69D6F6}" type="pres">
      <dgm:prSet presAssocID="{B83C2428-2B9C-344B-847D-FF4145AF3DF9}" presName="line1" presStyleLbl="callout" presStyleIdx="0" presStyleCnt="6"/>
      <dgm:spPr>
        <a:ln>
          <a:solidFill>
            <a:schemeClr val="tx2"/>
          </a:solidFill>
        </a:ln>
      </dgm:spPr>
    </dgm:pt>
    <dgm:pt modelId="{1F39E20D-80AC-1C4E-AF00-C75C076848A5}" type="pres">
      <dgm:prSet presAssocID="{B83C2428-2B9C-344B-847D-FF4145AF3DF9}" presName="d1" presStyleLbl="callout" presStyleIdx="1" presStyleCnt="6"/>
      <dgm:spPr>
        <a:ln>
          <a:solidFill>
            <a:schemeClr val="tx2"/>
          </a:solidFill>
        </a:ln>
      </dgm:spPr>
    </dgm:pt>
    <dgm:pt modelId="{B5605AF5-C1C2-BE4C-AF6F-676AB615F102}" type="pres">
      <dgm:prSet presAssocID="{5A298CA4-99D9-DD4D-8005-26A096D5EE6A}" presName="circle2" presStyleLbl="lnNode1" presStyleIdx="1" presStyleCnt="3"/>
      <dgm:spPr>
        <a:solidFill>
          <a:schemeClr val="accent2">
            <a:lumMod val="75000"/>
          </a:schemeClr>
        </a:solidFill>
      </dgm:spPr>
    </dgm:pt>
    <dgm:pt modelId="{26CBF512-9D90-FA4C-919F-B21EB4E5F0EC}" type="pres">
      <dgm:prSet presAssocID="{5A298CA4-99D9-DD4D-8005-26A096D5EE6A}" presName="text2" presStyleLbl="revTx" presStyleIdx="1" presStyleCnt="3">
        <dgm:presLayoutVars>
          <dgm:bulletEnabled val="1"/>
        </dgm:presLayoutVars>
      </dgm:prSet>
      <dgm:spPr/>
    </dgm:pt>
    <dgm:pt modelId="{7AFC7638-3CBD-8041-B313-247D04C42449}" type="pres">
      <dgm:prSet presAssocID="{5A298CA4-99D9-DD4D-8005-26A096D5EE6A}" presName="line2" presStyleLbl="callout" presStyleIdx="2" presStyleCnt="6"/>
      <dgm:spPr>
        <a:ln>
          <a:solidFill>
            <a:schemeClr val="tx2"/>
          </a:solidFill>
        </a:ln>
      </dgm:spPr>
    </dgm:pt>
    <dgm:pt modelId="{1E927907-5AC6-8B4B-99AB-493E9CE5F0A8}" type="pres">
      <dgm:prSet presAssocID="{5A298CA4-99D9-DD4D-8005-26A096D5EE6A}" presName="d2" presStyleLbl="callout" presStyleIdx="3" presStyleCnt="6"/>
      <dgm:spPr>
        <a:ln>
          <a:solidFill>
            <a:schemeClr val="tx2"/>
          </a:solidFill>
        </a:ln>
      </dgm:spPr>
    </dgm:pt>
    <dgm:pt modelId="{3A52E510-3557-DE4C-BD75-693C8BE770F6}" type="pres">
      <dgm:prSet presAssocID="{26116D58-521F-3C4D-8B4D-5AA065CB322A}" presName="circle3" presStyleLbl="lnNode1" presStyleIdx="2" presStyleCnt="3" custLinFactNeighborY="-1763"/>
      <dgm:spPr>
        <a:solidFill>
          <a:schemeClr val="accent2"/>
        </a:solidFill>
      </dgm:spPr>
    </dgm:pt>
    <dgm:pt modelId="{E010D42E-5054-0A44-AACE-38128BC9BCD6}" type="pres">
      <dgm:prSet presAssocID="{26116D58-521F-3C4D-8B4D-5AA065CB322A}" presName="text3" presStyleLbl="revTx" presStyleIdx="2" presStyleCnt="3">
        <dgm:presLayoutVars>
          <dgm:bulletEnabled val="1"/>
        </dgm:presLayoutVars>
      </dgm:prSet>
      <dgm:spPr/>
    </dgm:pt>
    <dgm:pt modelId="{80F3602F-B8BD-2E44-9D3C-94B8471331EE}" type="pres">
      <dgm:prSet presAssocID="{26116D58-521F-3C4D-8B4D-5AA065CB322A}" presName="line3" presStyleLbl="callout" presStyleIdx="4" presStyleCnt="6"/>
      <dgm:spPr>
        <a:ln>
          <a:solidFill>
            <a:schemeClr val="tx2"/>
          </a:solidFill>
        </a:ln>
      </dgm:spPr>
    </dgm:pt>
    <dgm:pt modelId="{F6085144-ADCC-874E-BBD2-FA699C529565}" type="pres">
      <dgm:prSet presAssocID="{26116D58-521F-3C4D-8B4D-5AA065CB322A}" presName="d3" presStyleLbl="callout" presStyleIdx="5" presStyleCnt="6"/>
      <dgm:spPr>
        <a:ln>
          <a:solidFill>
            <a:schemeClr val="tx2"/>
          </a:solidFill>
        </a:ln>
      </dgm:spPr>
    </dgm:pt>
  </dgm:ptLst>
  <dgm:cxnLst>
    <dgm:cxn modelId="{B93B5E29-94EB-5A42-AFD4-F41C073AB2C4}" type="presOf" srcId="{B83C2428-2B9C-344B-847D-FF4145AF3DF9}" destId="{16C93350-CB81-2045-B785-036DF78A95A9}" srcOrd="0" destOrd="0" presId="urn:microsoft.com/office/officeart/2005/8/layout/target1"/>
    <dgm:cxn modelId="{D178B53B-C682-844E-9B3A-013A9393F7C3}" type="presOf" srcId="{5A298CA4-99D9-DD4D-8005-26A096D5EE6A}" destId="{26CBF512-9D90-FA4C-919F-B21EB4E5F0EC}" srcOrd="0" destOrd="0" presId="urn:microsoft.com/office/officeart/2005/8/layout/target1"/>
    <dgm:cxn modelId="{B20F1FAF-D91B-AD40-AD62-7801A0B58160}" srcId="{721F7CB7-D950-AC41-9788-EBDBB5314BA6}" destId="{5A298CA4-99D9-DD4D-8005-26A096D5EE6A}" srcOrd="1" destOrd="0" parTransId="{59747CEA-0F8A-F54B-A999-22E7A4D29A6C}" sibTransId="{4A66E56A-205E-E74D-A968-F41D801AF09F}"/>
    <dgm:cxn modelId="{5BF700B6-4BF6-F542-9734-2A5AB9B6D0E1}" type="presOf" srcId="{721F7CB7-D950-AC41-9788-EBDBB5314BA6}" destId="{681CEAEE-34AB-5C4E-B12F-650B05E2A64B}" srcOrd="0" destOrd="0" presId="urn:microsoft.com/office/officeart/2005/8/layout/target1"/>
    <dgm:cxn modelId="{2E5D9EC8-F392-B54B-8885-081747DFBB12}" type="presOf" srcId="{26116D58-521F-3C4D-8B4D-5AA065CB322A}" destId="{E010D42E-5054-0A44-AACE-38128BC9BCD6}" srcOrd="0" destOrd="0" presId="urn:microsoft.com/office/officeart/2005/8/layout/target1"/>
    <dgm:cxn modelId="{48A16CD0-EC01-8C4F-A2F7-DE4F53A17BAF}" srcId="{721F7CB7-D950-AC41-9788-EBDBB5314BA6}" destId="{26116D58-521F-3C4D-8B4D-5AA065CB322A}" srcOrd="2" destOrd="0" parTransId="{F87F4146-6B74-B04D-A111-A3F2BBA01D98}" sibTransId="{C10A37A6-EA17-D347-A363-F447645C77F4}"/>
    <dgm:cxn modelId="{B64DE4E9-E8B4-634D-8B8F-B813E9D0D413}" srcId="{721F7CB7-D950-AC41-9788-EBDBB5314BA6}" destId="{B83C2428-2B9C-344B-847D-FF4145AF3DF9}" srcOrd="0" destOrd="0" parTransId="{3DC8C611-F654-D247-AE31-20E42BF5C931}" sibTransId="{CF3EC227-E142-D74B-BA31-85881667904A}"/>
    <dgm:cxn modelId="{EF5F9256-D95E-F248-AC0A-7C11E0519353}" type="presParOf" srcId="{681CEAEE-34AB-5C4E-B12F-650B05E2A64B}" destId="{F06EADD3-B47C-654F-A611-E23F1971B680}" srcOrd="0" destOrd="0" presId="urn:microsoft.com/office/officeart/2005/8/layout/target1"/>
    <dgm:cxn modelId="{C995ED03-C7AE-2345-B285-E49104ED51E0}" type="presParOf" srcId="{681CEAEE-34AB-5C4E-B12F-650B05E2A64B}" destId="{16C93350-CB81-2045-B785-036DF78A95A9}" srcOrd="1" destOrd="0" presId="urn:microsoft.com/office/officeart/2005/8/layout/target1"/>
    <dgm:cxn modelId="{226394E3-A955-874F-91C3-162E20DFEB15}" type="presParOf" srcId="{681CEAEE-34AB-5C4E-B12F-650B05E2A64B}" destId="{C0F05B40-2DCF-9F4F-8C61-CBBEEF69D6F6}" srcOrd="2" destOrd="0" presId="urn:microsoft.com/office/officeart/2005/8/layout/target1"/>
    <dgm:cxn modelId="{A0FE323E-31AD-EA4C-BA13-7D1D87A1663C}" type="presParOf" srcId="{681CEAEE-34AB-5C4E-B12F-650B05E2A64B}" destId="{1F39E20D-80AC-1C4E-AF00-C75C076848A5}" srcOrd="3" destOrd="0" presId="urn:microsoft.com/office/officeart/2005/8/layout/target1"/>
    <dgm:cxn modelId="{EEE9FB02-A84D-6F4E-A0F9-D13FA58D2B86}" type="presParOf" srcId="{681CEAEE-34AB-5C4E-B12F-650B05E2A64B}" destId="{B5605AF5-C1C2-BE4C-AF6F-676AB615F102}" srcOrd="4" destOrd="0" presId="urn:microsoft.com/office/officeart/2005/8/layout/target1"/>
    <dgm:cxn modelId="{866BD3F4-93C8-854B-8CBE-3E4F61932541}" type="presParOf" srcId="{681CEAEE-34AB-5C4E-B12F-650B05E2A64B}" destId="{26CBF512-9D90-FA4C-919F-B21EB4E5F0EC}" srcOrd="5" destOrd="0" presId="urn:microsoft.com/office/officeart/2005/8/layout/target1"/>
    <dgm:cxn modelId="{8FDCB037-46D6-CF44-AF0B-7CB9C443853B}" type="presParOf" srcId="{681CEAEE-34AB-5C4E-B12F-650B05E2A64B}" destId="{7AFC7638-3CBD-8041-B313-247D04C42449}" srcOrd="6" destOrd="0" presId="urn:microsoft.com/office/officeart/2005/8/layout/target1"/>
    <dgm:cxn modelId="{7F4E715E-D465-9F43-8D1D-8F116186B408}" type="presParOf" srcId="{681CEAEE-34AB-5C4E-B12F-650B05E2A64B}" destId="{1E927907-5AC6-8B4B-99AB-493E9CE5F0A8}" srcOrd="7" destOrd="0" presId="urn:microsoft.com/office/officeart/2005/8/layout/target1"/>
    <dgm:cxn modelId="{8ACA5D73-120D-154F-83F3-E625B967F5A3}" type="presParOf" srcId="{681CEAEE-34AB-5C4E-B12F-650B05E2A64B}" destId="{3A52E510-3557-DE4C-BD75-693C8BE770F6}" srcOrd="8" destOrd="0" presId="urn:microsoft.com/office/officeart/2005/8/layout/target1"/>
    <dgm:cxn modelId="{9F26788F-BCE2-F544-B4CD-F46E8E366E1B}" type="presParOf" srcId="{681CEAEE-34AB-5C4E-B12F-650B05E2A64B}" destId="{E010D42E-5054-0A44-AACE-38128BC9BCD6}" srcOrd="9" destOrd="0" presId="urn:microsoft.com/office/officeart/2005/8/layout/target1"/>
    <dgm:cxn modelId="{8044FC9E-10E3-D346-88C5-4CA6F19F6B28}" type="presParOf" srcId="{681CEAEE-34AB-5C4E-B12F-650B05E2A64B}" destId="{80F3602F-B8BD-2E44-9D3C-94B8471331EE}" srcOrd="10" destOrd="0" presId="urn:microsoft.com/office/officeart/2005/8/layout/target1"/>
    <dgm:cxn modelId="{D00B590A-6D43-6E44-BDD7-6BC65B095A6E}" type="presParOf" srcId="{681CEAEE-34AB-5C4E-B12F-650B05E2A64B}" destId="{F6085144-ADCC-874E-BBD2-FA699C529565}" srcOrd="11" destOrd="0" presId="urn:microsoft.com/office/officeart/2005/8/layout/target1"/>
  </dgm:cxnLst>
  <dgm:bg/>
  <dgm:whole>
    <a:ln>
      <a:noFill/>
    </a:ln>
  </dgm:whole>
  <dgm:extLst>
    <a:ext uri="http://schemas.microsoft.com/office/drawing/2008/diagram">
      <dsp:dataModelExt xmlns:dsp="http://schemas.microsoft.com/office/drawing/2008/diagram" relId="rId15"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BF39DE-4F88-D943-97A1-8BE3E102A282}">
      <dsp:nvSpPr>
        <dsp:cNvPr id="0" name=""/>
        <dsp:cNvSpPr/>
      </dsp:nvSpPr>
      <dsp:spPr>
        <a:xfrm>
          <a:off x="1119335" y="1446817"/>
          <a:ext cx="2096297" cy="1398230"/>
        </a:xfrm>
        <a:prstGeom prst="rect">
          <a:avLst/>
        </a:prstGeom>
        <a:solidFill>
          <a:schemeClr val="accent2">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marL="0" lvl="0" indent="0" algn="l" defTabSz="1066800">
            <a:lnSpc>
              <a:spcPct val="90000"/>
            </a:lnSpc>
            <a:spcBef>
              <a:spcPct val="0"/>
            </a:spcBef>
            <a:spcAft>
              <a:spcPct val="35000"/>
            </a:spcAft>
            <a:buNone/>
          </a:pPr>
          <a:endParaRPr lang="fr-CA" sz="2400" kern="1200">
            <a:solidFill>
              <a:schemeClr val="tx2"/>
            </a:solidFill>
          </a:endParaRPr>
        </a:p>
      </dsp:txBody>
      <dsp:txXfrm>
        <a:off x="1454743" y="1446817"/>
        <a:ext cx="1760889" cy="1398230"/>
      </dsp:txXfrm>
    </dsp:sp>
    <dsp:sp modelId="{8ACD2B12-97AF-0946-A12D-C6409899F54D}">
      <dsp:nvSpPr>
        <dsp:cNvPr id="0" name=""/>
        <dsp:cNvSpPr/>
      </dsp:nvSpPr>
      <dsp:spPr>
        <a:xfrm>
          <a:off x="1119335" y="2845047"/>
          <a:ext cx="2096297" cy="1398230"/>
        </a:xfrm>
        <a:prstGeom prst="rect">
          <a:avLst/>
        </a:prstGeom>
        <a:solidFill>
          <a:schemeClr val="accent2">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marL="0" lvl="0" indent="0" algn="l" defTabSz="1066800">
            <a:lnSpc>
              <a:spcPct val="90000"/>
            </a:lnSpc>
            <a:spcBef>
              <a:spcPct val="0"/>
            </a:spcBef>
            <a:spcAft>
              <a:spcPct val="35000"/>
            </a:spcAft>
            <a:buNone/>
          </a:pPr>
          <a:endParaRPr lang="fr-CA" sz="2400" kern="1200">
            <a:solidFill>
              <a:schemeClr val="tx2"/>
            </a:solidFill>
          </a:endParaRPr>
        </a:p>
      </dsp:txBody>
      <dsp:txXfrm>
        <a:off x="1454743" y="2845047"/>
        <a:ext cx="1760889" cy="1398230"/>
      </dsp:txXfrm>
    </dsp:sp>
    <dsp:sp modelId="{5349FFB6-374D-D746-8B18-48678C7BBCD4}">
      <dsp:nvSpPr>
        <dsp:cNvPr id="0" name=""/>
        <dsp:cNvSpPr/>
      </dsp:nvSpPr>
      <dsp:spPr>
        <a:xfrm>
          <a:off x="1310" y="887805"/>
          <a:ext cx="1397531" cy="1397531"/>
        </a:xfrm>
        <a:prstGeom prst="ellipse">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fr-CA" sz="2400" kern="1200" dirty="0"/>
        </a:p>
      </dsp:txBody>
      <dsp:txXfrm>
        <a:off x="205974" y="1092469"/>
        <a:ext cx="988203" cy="988203"/>
      </dsp:txXfrm>
    </dsp:sp>
    <dsp:sp modelId="{9AEAB03D-2795-224A-9FD5-9F9015381E0E}">
      <dsp:nvSpPr>
        <dsp:cNvPr id="0" name=""/>
        <dsp:cNvSpPr/>
      </dsp:nvSpPr>
      <dsp:spPr>
        <a:xfrm>
          <a:off x="4613164" y="1446817"/>
          <a:ext cx="2096297" cy="1398230"/>
        </a:xfrm>
        <a:prstGeom prst="rect">
          <a:avLst/>
        </a:prstGeom>
        <a:solidFill>
          <a:schemeClr val="accent2">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marL="0" lvl="0" indent="0" algn="l" defTabSz="1066800">
            <a:lnSpc>
              <a:spcPct val="90000"/>
            </a:lnSpc>
            <a:spcBef>
              <a:spcPct val="0"/>
            </a:spcBef>
            <a:spcAft>
              <a:spcPct val="35000"/>
            </a:spcAft>
            <a:buNone/>
          </a:pPr>
          <a:endParaRPr lang="fr-CA" sz="2400" kern="1200">
            <a:solidFill>
              <a:schemeClr val="tx2"/>
            </a:solidFill>
          </a:endParaRPr>
        </a:p>
      </dsp:txBody>
      <dsp:txXfrm>
        <a:off x="4948571" y="1446817"/>
        <a:ext cx="1760889" cy="1398230"/>
      </dsp:txXfrm>
    </dsp:sp>
    <dsp:sp modelId="{E5E676A5-3C58-B149-AFF1-8FA2EB10FB23}">
      <dsp:nvSpPr>
        <dsp:cNvPr id="0" name=""/>
        <dsp:cNvSpPr/>
      </dsp:nvSpPr>
      <dsp:spPr>
        <a:xfrm>
          <a:off x="4613164" y="2845047"/>
          <a:ext cx="2096297" cy="1398230"/>
        </a:xfrm>
        <a:prstGeom prst="rect">
          <a:avLst/>
        </a:prstGeom>
        <a:solidFill>
          <a:schemeClr val="accent2">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marL="0" lvl="0" indent="0" algn="l" defTabSz="1066800">
            <a:lnSpc>
              <a:spcPct val="90000"/>
            </a:lnSpc>
            <a:spcBef>
              <a:spcPct val="0"/>
            </a:spcBef>
            <a:spcAft>
              <a:spcPct val="35000"/>
            </a:spcAft>
            <a:buNone/>
          </a:pPr>
          <a:endParaRPr lang="fr-CA" sz="2400" kern="1200">
            <a:solidFill>
              <a:schemeClr val="tx2"/>
            </a:solidFill>
          </a:endParaRPr>
        </a:p>
      </dsp:txBody>
      <dsp:txXfrm>
        <a:off x="4948571" y="2845047"/>
        <a:ext cx="1760889" cy="1398230"/>
      </dsp:txXfrm>
    </dsp:sp>
    <dsp:sp modelId="{FFD7570C-1C02-0546-B661-2B64BDAD7454}">
      <dsp:nvSpPr>
        <dsp:cNvPr id="0" name=""/>
        <dsp:cNvSpPr/>
      </dsp:nvSpPr>
      <dsp:spPr>
        <a:xfrm>
          <a:off x="3495139" y="887805"/>
          <a:ext cx="1397531" cy="1397531"/>
        </a:xfrm>
        <a:prstGeom prst="ellipse">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fr-CA" sz="2400" kern="1200"/>
        </a:p>
      </dsp:txBody>
      <dsp:txXfrm>
        <a:off x="3699803" y="1092469"/>
        <a:ext cx="988203" cy="98820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52E510-3557-DE4C-BD75-693C8BE770F6}">
      <dsp:nvSpPr>
        <dsp:cNvPr id="0" name=""/>
        <dsp:cNvSpPr/>
      </dsp:nvSpPr>
      <dsp:spPr>
        <a:xfrm>
          <a:off x="298460" y="683456"/>
          <a:ext cx="2164870" cy="2164870"/>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605AF5-C1C2-BE4C-AF6F-676AB615F102}">
      <dsp:nvSpPr>
        <dsp:cNvPr id="0" name=""/>
        <dsp:cNvSpPr/>
      </dsp:nvSpPr>
      <dsp:spPr>
        <a:xfrm>
          <a:off x="731434" y="1154597"/>
          <a:ext cx="1298922" cy="1298922"/>
        </a:xfrm>
        <a:prstGeom prst="ellipse">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6EADD3-B47C-654F-A611-E23F1971B680}">
      <dsp:nvSpPr>
        <dsp:cNvPr id="0" name=""/>
        <dsp:cNvSpPr/>
      </dsp:nvSpPr>
      <dsp:spPr>
        <a:xfrm>
          <a:off x="1164408" y="1587571"/>
          <a:ext cx="432974" cy="432974"/>
        </a:xfrm>
        <a:prstGeom prst="ellipse">
          <a:avLst/>
        </a:prstGeom>
        <a:solidFill>
          <a:schemeClr val="bg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C93350-CB81-2045-B785-036DF78A95A9}">
      <dsp:nvSpPr>
        <dsp:cNvPr id="0" name=""/>
        <dsp:cNvSpPr/>
      </dsp:nvSpPr>
      <dsp:spPr>
        <a:xfrm>
          <a:off x="2824142" y="0"/>
          <a:ext cx="1082435" cy="631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25400" rIns="25400" bIns="25400" numCol="1" spcCol="1270" anchor="ctr" anchorCtr="0">
          <a:noAutofit/>
        </a:bodyPr>
        <a:lstStyle/>
        <a:p>
          <a:pPr marL="0" lvl="0" indent="0" algn="l" defTabSz="889000">
            <a:lnSpc>
              <a:spcPct val="90000"/>
            </a:lnSpc>
            <a:spcBef>
              <a:spcPct val="0"/>
            </a:spcBef>
            <a:spcAft>
              <a:spcPct val="35000"/>
            </a:spcAft>
            <a:buNone/>
          </a:pPr>
          <a:endParaRPr lang="fr-CA" sz="2000" kern="1200" dirty="0">
            <a:solidFill>
              <a:schemeClr val="tx2"/>
            </a:solidFill>
            <a:latin typeface="Beausite Classic Clear" panose="020B0503030502060203" pitchFamily="34" charset="0"/>
          </a:endParaRPr>
        </a:p>
      </dsp:txBody>
      <dsp:txXfrm>
        <a:off x="2824142" y="0"/>
        <a:ext cx="1082435" cy="631420"/>
      </dsp:txXfrm>
    </dsp:sp>
    <dsp:sp modelId="{C0F05B40-2DCF-9F4F-8C61-CBBEEF69D6F6}">
      <dsp:nvSpPr>
        <dsp:cNvPr id="0" name=""/>
        <dsp:cNvSpPr/>
      </dsp:nvSpPr>
      <dsp:spPr>
        <a:xfrm>
          <a:off x="2553533" y="315710"/>
          <a:ext cx="270608" cy="0"/>
        </a:xfrm>
        <a:prstGeom prst="line">
          <a:avLst/>
        </a:prstGeom>
        <a:solidFill>
          <a:schemeClr val="accent1">
            <a:hueOff val="0"/>
            <a:satOff val="0"/>
            <a:lumOff val="0"/>
            <a:alphaOff val="0"/>
          </a:schemeClr>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dsp:style>
    </dsp:sp>
    <dsp:sp modelId="{1F39E20D-80AC-1C4E-AF00-C75C076848A5}">
      <dsp:nvSpPr>
        <dsp:cNvPr id="0" name=""/>
        <dsp:cNvSpPr/>
      </dsp:nvSpPr>
      <dsp:spPr>
        <a:xfrm rot="5400000">
          <a:off x="1222679" y="474287"/>
          <a:ext cx="1487987" cy="1171555"/>
        </a:xfrm>
        <a:prstGeom prst="line">
          <a:avLst/>
        </a:prstGeom>
        <a:solidFill>
          <a:schemeClr val="accent1">
            <a:hueOff val="0"/>
            <a:satOff val="0"/>
            <a:lumOff val="0"/>
            <a:alphaOff val="0"/>
          </a:schemeClr>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dsp:style>
    </dsp:sp>
    <dsp:sp modelId="{26CBF512-9D90-FA4C-919F-B21EB4E5F0EC}">
      <dsp:nvSpPr>
        <dsp:cNvPr id="0" name=""/>
        <dsp:cNvSpPr/>
      </dsp:nvSpPr>
      <dsp:spPr>
        <a:xfrm>
          <a:off x="2824142" y="631420"/>
          <a:ext cx="1082435" cy="631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25400" rIns="25400" bIns="25400" numCol="1" spcCol="1270" anchor="ctr" anchorCtr="0">
          <a:noAutofit/>
        </a:bodyPr>
        <a:lstStyle/>
        <a:p>
          <a:pPr marL="0" lvl="0" indent="0" algn="l" defTabSz="889000">
            <a:lnSpc>
              <a:spcPct val="90000"/>
            </a:lnSpc>
            <a:spcBef>
              <a:spcPct val="0"/>
            </a:spcBef>
            <a:spcAft>
              <a:spcPct val="35000"/>
            </a:spcAft>
            <a:buNone/>
          </a:pPr>
          <a:endParaRPr lang="fr-CA" sz="2000" kern="1200">
            <a:solidFill>
              <a:schemeClr val="tx2"/>
            </a:solidFill>
            <a:latin typeface="Beausite Classic Clear" panose="020B0503030502060203" pitchFamily="34" charset="0"/>
          </a:endParaRPr>
        </a:p>
      </dsp:txBody>
      <dsp:txXfrm>
        <a:off x="2824142" y="631420"/>
        <a:ext cx="1082435" cy="631420"/>
      </dsp:txXfrm>
    </dsp:sp>
    <dsp:sp modelId="{7AFC7638-3CBD-8041-B313-247D04C42449}">
      <dsp:nvSpPr>
        <dsp:cNvPr id="0" name=""/>
        <dsp:cNvSpPr/>
      </dsp:nvSpPr>
      <dsp:spPr>
        <a:xfrm>
          <a:off x="2553533" y="947130"/>
          <a:ext cx="270608" cy="0"/>
        </a:xfrm>
        <a:prstGeom prst="line">
          <a:avLst/>
        </a:prstGeom>
        <a:solidFill>
          <a:schemeClr val="accent1">
            <a:hueOff val="0"/>
            <a:satOff val="0"/>
            <a:lumOff val="0"/>
            <a:alphaOff val="0"/>
          </a:schemeClr>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dsp:style>
    </dsp:sp>
    <dsp:sp modelId="{1E927907-5AC6-8B4B-99AB-493E9CE5F0A8}">
      <dsp:nvSpPr>
        <dsp:cNvPr id="0" name=""/>
        <dsp:cNvSpPr/>
      </dsp:nvSpPr>
      <dsp:spPr>
        <a:xfrm rot="5400000">
          <a:off x="1542070" y="1095857"/>
          <a:ext cx="1159504" cy="861257"/>
        </a:xfrm>
        <a:prstGeom prst="line">
          <a:avLst/>
        </a:prstGeom>
        <a:solidFill>
          <a:schemeClr val="accent1">
            <a:hueOff val="0"/>
            <a:satOff val="0"/>
            <a:lumOff val="0"/>
            <a:alphaOff val="0"/>
          </a:schemeClr>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dsp:style>
    </dsp:sp>
    <dsp:sp modelId="{E010D42E-5054-0A44-AACE-38128BC9BCD6}">
      <dsp:nvSpPr>
        <dsp:cNvPr id="0" name=""/>
        <dsp:cNvSpPr/>
      </dsp:nvSpPr>
      <dsp:spPr>
        <a:xfrm>
          <a:off x="2824142" y="1262841"/>
          <a:ext cx="1082435" cy="631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25400" rIns="25400" bIns="25400" numCol="1" spcCol="1270" anchor="ctr" anchorCtr="0">
          <a:noAutofit/>
        </a:bodyPr>
        <a:lstStyle/>
        <a:p>
          <a:pPr marL="0" lvl="0" indent="0" algn="l" defTabSz="889000">
            <a:lnSpc>
              <a:spcPct val="90000"/>
            </a:lnSpc>
            <a:spcBef>
              <a:spcPct val="0"/>
            </a:spcBef>
            <a:spcAft>
              <a:spcPct val="35000"/>
            </a:spcAft>
            <a:buNone/>
          </a:pPr>
          <a:endParaRPr lang="fr-CA" sz="2000" kern="1200" dirty="0">
            <a:solidFill>
              <a:schemeClr val="tx2"/>
            </a:solidFill>
            <a:latin typeface="Beausite Classic Clear" panose="020B0503030502060203" pitchFamily="34" charset="0"/>
          </a:endParaRPr>
        </a:p>
      </dsp:txBody>
      <dsp:txXfrm>
        <a:off x="2824142" y="1262841"/>
        <a:ext cx="1082435" cy="631420"/>
      </dsp:txXfrm>
    </dsp:sp>
    <dsp:sp modelId="{80F3602F-B8BD-2E44-9D3C-94B8471331EE}">
      <dsp:nvSpPr>
        <dsp:cNvPr id="0" name=""/>
        <dsp:cNvSpPr/>
      </dsp:nvSpPr>
      <dsp:spPr>
        <a:xfrm>
          <a:off x="2553533" y="1578551"/>
          <a:ext cx="270608" cy="0"/>
        </a:xfrm>
        <a:prstGeom prst="line">
          <a:avLst/>
        </a:prstGeom>
        <a:solidFill>
          <a:schemeClr val="accent1">
            <a:hueOff val="0"/>
            <a:satOff val="0"/>
            <a:lumOff val="0"/>
            <a:alphaOff val="0"/>
          </a:schemeClr>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dsp:style>
    </dsp:sp>
    <dsp:sp modelId="{F6085144-ADCC-874E-BBD2-FA699C529565}">
      <dsp:nvSpPr>
        <dsp:cNvPr id="0" name=""/>
        <dsp:cNvSpPr/>
      </dsp:nvSpPr>
      <dsp:spPr>
        <a:xfrm rot="5400000">
          <a:off x="1861857" y="1716922"/>
          <a:ext cx="828423" cy="550959"/>
        </a:xfrm>
        <a:prstGeom prst="line">
          <a:avLst/>
        </a:prstGeom>
        <a:solidFill>
          <a:schemeClr val="accent1">
            <a:hueOff val="0"/>
            <a:satOff val="0"/>
            <a:lumOff val="0"/>
            <a:alphaOff val="0"/>
          </a:schemeClr>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BF39DE-4F88-D943-97A1-8BE3E102A282}">
      <dsp:nvSpPr>
        <dsp:cNvPr id="0" name=""/>
        <dsp:cNvSpPr/>
      </dsp:nvSpPr>
      <dsp:spPr>
        <a:xfrm>
          <a:off x="1119335" y="1446817"/>
          <a:ext cx="2096297" cy="1398230"/>
        </a:xfrm>
        <a:prstGeom prst="rect">
          <a:avLst/>
        </a:prstGeom>
        <a:solidFill>
          <a:schemeClr val="accent2">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marL="0" lvl="0" indent="0" algn="l" defTabSz="1066800">
            <a:lnSpc>
              <a:spcPct val="90000"/>
            </a:lnSpc>
            <a:spcBef>
              <a:spcPct val="0"/>
            </a:spcBef>
            <a:spcAft>
              <a:spcPct val="35000"/>
            </a:spcAft>
            <a:buNone/>
          </a:pPr>
          <a:endParaRPr lang="fr-CA" sz="2400" kern="1200">
            <a:solidFill>
              <a:schemeClr val="tx2"/>
            </a:solidFill>
          </a:endParaRPr>
        </a:p>
      </dsp:txBody>
      <dsp:txXfrm>
        <a:off x="1454743" y="1446817"/>
        <a:ext cx="1760889" cy="1398230"/>
      </dsp:txXfrm>
    </dsp:sp>
    <dsp:sp modelId="{8ACD2B12-97AF-0946-A12D-C6409899F54D}">
      <dsp:nvSpPr>
        <dsp:cNvPr id="0" name=""/>
        <dsp:cNvSpPr/>
      </dsp:nvSpPr>
      <dsp:spPr>
        <a:xfrm>
          <a:off x="1119335" y="2845047"/>
          <a:ext cx="2096297" cy="1398230"/>
        </a:xfrm>
        <a:prstGeom prst="rect">
          <a:avLst/>
        </a:prstGeom>
        <a:solidFill>
          <a:schemeClr val="accent2">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marL="0" lvl="0" indent="0" algn="l" defTabSz="1066800">
            <a:lnSpc>
              <a:spcPct val="90000"/>
            </a:lnSpc>
            <a:spcBef>
              <a:spcPct val="0"/>
            </a:spcBef>
            <a:spcAft>
              <a:spcPct val="35000"/>
            </a:spcAft>
            <a:buNone/>
          </a:pPr>
          <a:endParaRPr lang="fr-CA" sz="2400" kern="1200">
            <a:solidFill>
              <a:schemeClr val="tx2"/>
            </a:solidFill>
          </a:endParaRPr>
        </a:p>
      </dsp:txBody>
      <dsp:txXfrm>
        <a:off x="1454743" y="2845047"/>
        <a:ext cx="1760889" cy="1398230"/>
      </dsp:txXfrm>
    </dsp:sp>
    <dsp:sp modelId="{5349FFB6-374D-D746-8B18-48678C7BBCD4}">
      <dsp:nvSpPr>
        <dsp:cNvPr id="0" name=""/>
        <dsp:cNvSpPr/>
      </dsp:nvSpPr>
      <dsp:spPr>
        <a:xfrm>
          <a:off x="1310" y="887805"/>
          <a:ext cx="1397531" cy="1397531"/>
        </a:xfrm>
        <a:prstGeom prst="ellipse">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fr-CA" sz="2400" kern="1200"/>
        </a:p>
      </dsp:txBody>
      <dsp:txXfrm>
        <a:off x="205974" y="1092469"/>
        <a:ext cx="988203" cy="988203"/>
      </dsp:txXfrm>
    </dsp:sp>
    <dsp:sp modelId="{9AEAB03D-2795-224A-9FD5-9F9015381E0E}">
      <dsp:nvSpPr>
        <dsp:cNvPr id="0" name=""/>
        <dsp:cNvSpPr/>
      </dsp:nvSpPr>
      <dsp:spPr>
        <a:xfrm>
          <a:off x="4613164" y="1446817"/>
          <a:ext cx="2096297" cy="1398230"/>
        </a:xfrm>
        <a:prstGeom prst="rect">
          <a:avLst/>
        </a:prstGeom>
        <a:solidFill>
          <a:schemeClr val="accent2">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marL="0" lvl="0" indent="0" algn="l" defTabSz="1066800">
            <a:lnSpc>
              <a:spcPct val="90000"/>
            </a:lnSpc>
            <a:spcBef>
              <a:spcPct val="0"/>
            </a:spcBef>
            <a:spcAft>
              <a:spcPct val="35000"/>
            </a:spcAft>
            <a:buNone/>
          </a:pPr>
          <a:endParaRPr lang="fr-CA" sz="2400" kern="1200">
            <a:solidFill>
              <a:schemeClr val="tx2"/>
            </a:solidFill>
          </a:endParaRPr>
        </a:p>
      </dsp:txBody>
      <dsp:txXfrm>
        <a:off x="4948571" y="1446817"/>
        <a:ext cx="1760889" cy="1398230"/>
      </dsp:txXfrm>
    </dsp:sp>
    <dsp:sp modelId="{E5E676A5-3C58-B149-AFF1-8FA2EB10FB23}">
      <dsp:nvSpPr>
        <dsp:cNvPr id="0" name=""/>
        <dsp:cNvSpPr/>
      </dsp:nvSpPr>
      <dsp:spPr>
        <a:xfrm>
          <a:off x="4613164" y="2845047"/>
          <a:ext cx="2096297" cy="1398230"/>
        </a:xfrm>
        <a:prstGeom prst="rect">
          <a:avLst/>
        </a:prstGeom>
        <a:solidFill>
          <a:schemeClr val="accent2">
            <a:alpha val="90000"/>
          </a:schemeClr>
        </a:solidFill>
        <a:ln w="12700" cap="flat" cmpd="sng" algn="ctr">
          <a:no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0" tIns="170688" rIns="170688" bIns="170688" numCol="1" spcCol="1270" anchor="ctr" anchorCtr="0">
          <a:noAutofit/>
        </a:bodyPr>
        <a:lstStyle/>
        <a:p>
          <a:pPr marL="0" lvl="0" indent="0" algn="l" defTabSz="1066800">
            <a:lnSpc>
              <a:spcPct val="90000"/>
            </a:lnSpc>
            <a:spcBef>
              <a:spcPct val="0"/>
            </a:spcBef>
            <a:spcAft>
              <a:spcPct val="35000"/>
            </a:spcAft>
            <a:buNone/>
          </a:pPr>
          <a:endParaRPr lang="fr-CA" sz="2400" kern="1200">
            <a:solidFill>
              <a:schemeClr val="tx2"/>
            </a:solidFill>
          </a:endParaRPr>
        </a:p>
      </dsp:txBody>
      <dsp:txXfrm>
        <a:off x="4948571" y="2845047"/>
        <a:ext cx="1760889" cy="1398230"/>
      </dsp:txXfrm>
    </dsp:sp>
    <dsp:sp modelId="{FFD7570C-1C02-0546-B661-2B64BDAD7454}">
      <dsp:nvSpPr>
        <dsp:cNvPr id="0" name=""/>
        <dsp:cNvSpPr/>
      </dsp:nvSpPr>
      <dsp:spPr>
        <a:xfrm>
          <a:off x="3495139" y="887805"/>
          <a:ext cx="1397531" cy="1397531"/>
        </a:xfrm>
        <a:prstGeom prst="ellipse">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066800">
            <a:lnSpc>
              <a:spcPct val="90000"/>
            </a:lnSpc>
            <a:spcBef>
              <a:spcPct val="0"/>
            </a:spcBef>
            <a:spcAft>
              <a:spcPct val="35000"/>
            </a:spcAft>
            <a:buNone/>
          </a:pPr>
          <a:endParaRPr lang="fr-CA" sz="2400" kern="1200"/>
        </a:p>
      </dsp:txBody>
      <dsp:txXfrm>
        <a:off x="3699803" y="1092469"/>
        <a:ext cx="988203" cy="98820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52E510-3557-DE4C-BD75-693C8BE770F6}">
      <dsp:nvSpPr>
        <dsp:cNvPr id="0" name=""/>
        <dsp:cNvSpPr/>
      </dsp:nvSpPr>
      <dsp:spPr>
        <a:xfrm>
          <a:off x="298460" y="683456"/>
          <a:ext cx="2164870" cy="2164870"/>
        </a:xfrm>
        <a:prstGeom prst="ellipse">
          <a:avLst/>
        </a:prstGeom>
        <a:solidFill>
          <a:schemeClr val="accent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5605AF5-C1C2-BE4C-AF6F-676AB615F102}">
      <dsp:nvSpPr>
        <dsp:cNvPr id="0" name=""/>
        <dsp:cNvSpPr/>
      </dsp:nvSpPr>
      <dsp:spPr>
        <a:xfrm>
          <a:off x="731434" y="1154597"/>
          <a:ext cx="1298922" cy="1298922"/>
        </a:xfrm>
        <a:prstGeom prst="ellipse">
          <a:avLst/>
        </a:prstGeom>
        <a:solidFill>
          <a:schemeClr val="accent2">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06EADD3-B47C-654F-A611-E23F1971B680}">
      <dsp:nvSpPr>
        <dsp:cNvPr id="0" name=""/>
        <dsp:cNvSpPr/>
      </dsp:nvSpPr>
      <dsp:spPr>
        <a:xfrm>
          <a:off x="1164408" y="1587571"/>
          <a:ext cx="432974" cy="432974"/>
        </a:xfrm>
        <a:prstGeom prst="ellipse">
          <a:avLst/>
        </a:prstGeom>
        <a:solidFill>
          <a:schemeClr val="bg2"/>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6C93350-CB81-2045-B785-036DF78A95A9}">
      <dsp:nvSpPr>
        <dsp:cNvPr id="0" name=""/>
        <dsp:cNvSpPr/>
      </dsp:nvSpPr>
      <dsp:spPr>
        <a:xfrm>
          <a:off x="2824142" y="0"/>
          <a:ext cx="1082435" cy="631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25400" rIns="25400" bIns="25400" numCol="1" spcCol="1270" anchor="ctr" anchorCtr="0">
          <a:noAutofit/>
        </a:bodyPr>
        <a:lstStyle/>
        <a:p>
          <a:pPr marL="0" lvl="0" indent="0" algn="l" defTabSz="889000">
            <a:lnSpc>
              <a:spcPct val="90000"/>
            </a:lnSpc>
            <a:spcBef>
              <a:spcPct val="0"/>
            </a:spcBef>
            <a:spcAft>
              <a:spcPct val="35000"/>
            </a:spcAft>
            <a:buNone/>
          </a:pPr>
          <a:endParaRPr lang="fr-CA" sz="2000" kern="1200" dirty="0">
            <a:solidFill>
              <a:schemeClr val="tx2"/>
            </a:solidFill>
            <a:latin typeface="Beausite Classic Clear" panose="020B0503030502060203" pitchFamily="34" charset="0"/>
          </a:endParaRPr>
        </a:p>
      </dsp:txBody>
      <dsp:txXfrm>
        <a:off x="2824142" y="0"/>
        <a:ext cx="1082435" cy="631420"/>
      </dsp:txXfrm>
    </dsp:sp>
    <dsp:sp modelId="{C0F05B40-2DCF-9F4F-8C61-CBBEEF69D6F6}">
      <dsp:nvSpPr>
        <dsp:cNvPr id="0" name=""/>
        <dsp:cNvSpPr/>
      </dsp:nvSpPr>
      <dsp:spPr>
        <a:xfrm>
          <a:off x="2553533" y="315710"/>
          <a:ext cx="270608" cy="0"/>
        </a:xfrm>
        <a:prstGeom prst="line">
          <a:avLst/>
        </a:prstGeom>
        <a:solidFill>
          <a:schemeClr val="accent1">
            <a:hueOff val="0"/>
            <a:satOff val="0"/>
            <a:lumOff val="0"/>
            <a:alphaOff val="0"/>
          </a:schemeClr>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dsp:style>
    </dsp:sp>
    <dsp:sp modelId="{1F39E20D-80AC-1C4E-AF00-C75C076848A5}">
      <dsp:nvSpPr>
        <dsp:cNvPr id="0" name=""/>
        <dsp:cNvSpPr/>
      </dsp:nvSpPr>
      <dsp:spPr>
        <a:xfrm rot="5400000">
          <a:off x="1222679" y="474287"/>
          <a:ext cx="1487987" cy="1171555"/>
        </a:xfrm>
        <a:prstGeom prst="line">
          <a:avLst/>
        </a:prstGeom>
        <a:solidFill>
          <a:schemeClr val="accent1">
            <a:hueOff val="0"/>
            <a:satOff val="0"/>
            <a:lumOff val="0"/>
            <a:alphaOff val="0"/>
          </a:schemeClr>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dsp:style>
    </dsp:sp>
    <dsp:sp modelId="{26CBF512-9D90-FA4C-919F-B21EB4E5F0EC}">
      <dsp:nvSpPr>
        <dsp:cNvPr id="0" name=""/>
        <dsp:cNvSpPr/>
      </dsp:nvSpPr>
      <dsp:spPr>
        <a:xfrm>
          <a:off x="2824142" y="631420"/>
          <a:ext cx="1082435" cy="631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25400" rIns="25400" bIns="25400" numCol="1" spcCol="1270" anchor="ctr" anchorCtr="0">
          <a:noAutofit/>
        </a:bodyPr>
        <a:lstStyle/>
        <a:p>
          <a:pPr marL="0" lvl="0" indent="0" algn="l" defTabSz="889000">
            <a:lnSpc>
              <a:spcPct val="90000"/>
            </a:lnSpc>
            <a:spcBef>
              <a:spcPct val="0"/>
            </a:spcBef>
            <a:spcAft>
              <a:spcPct val="35000"/>
            </a:spcAft>
            <a:buNone/>
          </a:pPr>
          <a:endParaRPr lang="fr-CA" sz="2000" kern="1200">
            <a:solidFill>
              <a:schemeClr val="tx2"/>
            </a:solidFill>
            <a:latin typeface="Beausite Classic Clear" panose="020B0503030502060203" pitchFamily="34" charset="0"/>
          </a:endParaRPr>
        </a:p>
      </dsp:txBody>
      <dsp:txXfrm>
        <a:off x="2824142" y="631420"/>
        <a:ext cx="1082435" cy="631420"/>
      </dsp:txXfrm>
    </dsp:sp>
    <dsp:sp modelId="{7AFC7638-3CBD-8041-B313-247D04C42449}">
      <dsp:nvSpPr>
        <dsp:cNvPr id="0" name=""/>
        <dsp:cNvSpPr/>
      </dsp:nvSpPr>
      <dsp:spPr>
        <a:xfrm>
          <a:off x="2553533" y="947130"/>
          <a:ext cx="270608" cy="0"/>
        </a:xfrm>
        <a:prstGeom prst="line">
          <a:avLst/>
        </a:prstGeom>
        <a:solidFill>
          <a:schemeClr val="accent1">
            <a:hueOff val="0"/>
            <a:satOff val="0"/>
            <a:lumOff val="0"/>
            <a:alphaOff val="0"/>
          </a:schemeClr>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dsp:style>
    </dsp:sp>
    <dsp:sp modelId="{1E927907-5AC6-8B4B-99AB-493E9CE5F0A8}">
      <dsp:nvSpPr>
        <dsp:cNvPr id="0" name=""/>
        <dsp:cNvSpPr/>
      </dsp:nvSpPr>
      <dsp:spPr>
        <a:xfrm rot="5400000">
          <a:off x="1542070" y="1095857"/>
          <a:ext cx="1159504" cy="861257"/>
        </a:xfrm>
        <a:prstGeom prst="line">
          <a:avLst/>
        </a:prstGeom>
        <a:solidFill>
          <a:schemeClr val="accent1">
            <a:hueOff val="0"/>
            <a:satOff val="0"/>
            <a:lumOff val="0"/>
            <a:alphaOff val="0"/>
          </a:schemeClr>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dsp:style>
    </dsp:sp>
    <dsp:sp modelId="{E010D42E-5054-0A44-AACE-38128BC9BCD6}">
      <dsp:nvSpPr>
        <dsp:cNvPr id="0" name=""/>
        <dsp:cNvSpPr/>
      </dsp:nvSpPr>
      <dsp:spPr>
        <a:xfrm>
          <a:off x="2824142" y="1262841"/>
          <a:ext cx="1082435" cy="631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25400" rIns="25400" bIns="25400" numCol="1" spcCol="1270" anchor="ctr" anchorCtr="0">
          <a:noAutofit/>
        </a:bodyPr>
        <a:lstStyle/>
        <a:p>
          <a:pPr marL="0" lvl="0" indent="0" algn="l" defTabSz="889000">
            <a:lnSpc>
              <a:spcPct val="90000"/>
            </a:lnSpc>
            <a:spcBef>
              <a:spcPct val="0"/>
            </a:spcBef>
            <a:spcAft>
              <a:spcPct val="35000"/>
            </a:spcAft>
            <a:buNone/>
          </a:pPr>
          <a:endParaRPr lang="fr-CA" sz="2000" kern="1200" dirty="0">
            <a:solidFill>
              <a:schemeClr val="tx2"/>
            </a:solidFill>
            <a:latin typeface="Beausite Classic Clear" panose="020B0503030502060203" pitchFamily="34" charset="0"/>
          </a:endParaRPr>
        </a:p>
      </dsp:txBody>
      <dsp:txXfrm>
        <a:off x="2824142" y="1262841"/>
        <a:ext cx="1082435" cy="631420"/>
      </dsp:txXfrm>
    </dsp:sp>
    <dsp:sp modelId="{80F3602F-B8BD-2E44-9D3C-94B8471331EE}">
      <dsp:nvSpPr>
        <dsp:cNvPr id="0" name=""/>
        <dsp:cNvSpPr/>
      </dsp:nvSpPr>
      <dsp:spPr>
        <a:xfrm>
          <a:off x="2553533" y="1578551"/>
          <a:ext cx="270608" cy="0"/>
        </a:xfrm>
        <a:prstGeom prst="line">
          <a:avLst/>
        </a:prstGeom>
        <a:solidFill>
          <a:schemeClr val="accent1">
            <a:hueOff val="0"/>
            <a:satOff val="0"/>
            <a:lumOff val="0"/>
            <a:alphaOff val="0"/>
          </a:schemeClr>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dsp:style>
    </dsp:sp>
    <dsp:sp modelId="{F6085144-ADCC-874E-BBD2-FA699C529565}">
      <dsp:nvSpPr>
        <dsp:cNvPr id="0" name=""/>
        <dsp:cNvSpPr/>
      </dsp:nvSpPr>
      <dsp:spPr>
        <a:xfrm rot="5400000">
          <a:off x="1861857" y="1716922"/>
          <a:ext cx="828423" cy="550959"/>
        </a:xfrm>
        <a:prstGeom prst="line">
          <a:avLst/>
        </a:prstGeom>
        <a:solidFill>
          <a:schemeClr val="accent1">
            <a:hueOff val="0"/>
            <a:satOff val="0"/>
            <a:lumOff val="0"/>
            <a:alphaOff val="0"/>
          </a:schemeClr>
        </a:solidFill>
        <a:ln w="12700" cap="flat" cmpd="sng" algn="ctr">
          <a:solidFill>
            <a:schemeClr val="tx2"/>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14081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FB5C52-5C2D-7644-B82B-8770135F1D1F}" type="datetimeFigureOut">
              <a:rPr lang="fr-CA" smtClean="0"/>
              <a:t>2023-02-23</a:t>
            </a:fld>
            <a:endParaRPr lang="fr-CA"/>
          </a:p>
        </p:txBody>
      </p:sp>
      <p:sp>
        <p:nvSpPr>
          <p:cNvPr id="4" name="Espace réservé de l'image de diapositive 3"/>
          <p:cNvSpPr>
            <a:spLocks noGrp="1" noRot="1" noChangeAspect="1"/>
          </p:cNvSpPr>
          <p:nvPr>
            <p:ph type="sldImg" idx="2"/>
          </p:nvPr>
        </p:nvSpPr>
        <p:spPr>
          <a:xfrm>
            <a:off x="1114425" y="1143000"/>
            <a:ext cx="4629150" cy="3086100"/>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01BB6A-A8A4-FC4A-BAF0-D3B513DEDF8E}" type="slidenum">
              <a:rPr lang="fr-CA" smtClean="0"/>
              <a:t>‹n°›</a:t>
            </a:fld>
            <a:endParaRPr lang="fr-CA"/>
          </a:p>
        </p:txBody>
      </p:sp>
    </p:spTree>
    <p:extLst>
      <p:ext uri="{BB962C8B-B14F-4D97-AF65-F5344CB8AC3E}">
        <p14:creationId xmlns:p14="http://schemas.microsoft.com/office/powerpoint/2010/main" val="41027833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 diapositive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5"/>
          </p:nvPr>
        </p:nvSpPr>
        <p:spPr/>
        <p:txBody>
          <a:bodyPr/>
          <a:lstStyle/>
          <a:p>
            <a:fld id="{9801BB6A-A8A4-FC4A-BAF0-D3B513DEDF8E}" type="slidenum">
              <a:rPr lang="fr-CA" smtClean="0"/>
              <a:t>1</a:t>
            </a:fld>
            <a:endParaRPr lang="fr-CA"/>
          </a:p>
        </p:txBody>
      </p:sp>
    </p:spTree>
    <p:extLst>
      <p:ext uri="{BB962C8B-B14F-4D97-AF65-F5344CB8AC3E}">
        <p14:creationId xmlns:p14="http://schemas.microsoft.com/office/powerpoint/2010/main" val="20989112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025015" y="2945943"/>
            <a:ext cx="22950170" cy="6266897"/>
          </a:xfrm>
        </p:spPr>
        <p:txBody>
          <a:bodyPr anchor="b"/>
          <a:lstStyle>
            <a:lvl1pPr algn="ctr">
              <a:defRPr sz="15749"/>
            </a:lvl1pPr>
          </a:lstStyle>
          <a:p>
            <a:r>
              <a:rPr lang="fr-CA"/>
              <a:t>Modifier le style du titre</a:t>
            </a:r>
            <a:endParaRPr lang="en-US" dirty="0"/>
          </a:p>
        </p:txBody>
      </p:sp>
      <p:sp>
        <p:nvSpPr>
          <p:cNvPr id="3" name="Subtitle 2"/>
          <p:cNvSpPr>
            <a:spLocks noGrp="1"/>
          </p:cNvSpPr>
          <p:nvPr>
            <p:ph type="subTitle" idx="1"/>
          </p:nvPr>
        </p:nvSpPr>
        <p:spPr>
          <a:xfrm>
            <a:off x="3375025" y="9454516"/>
            <a:ext cx="20250150" cy="4345992"/>
          </a:xfrm>
        </p:spPr>
        <p:txBody>
          <a:bodyPr/>
          <a:lstStyle>
            <a:lvl1pPr marL="0" indent="0" algn="ctr">
              <a:buNone/>
              <a:defRPr sz="6300"/>
            </a:lvl1pPr>
            <a:lvl2pPr marL="1200059" indent="0" algn="ctr">
              <a:buNone/>
              <a:defRPr sz="5250"/>
            </a:lvl2pPr>
            <a:lvl3pPr marL="2400117" indent="0" algn="ctr">
              <a:buNone/>
              <a:defRPr sz="4725"/>
            </a:lvl3pPr>
            <a:lvl4pPr marL="3600176" indent="0" algn="ctr">
              <a:buNone/>
              <a:defRPr sz="4200"/>
            </a:lvl4pPr>
            <a:lvl5pPr marL="4800234" indent="0" algn="ctr">
              <a:buNone/>
              <a:defRPr sz="4200"/>
            </a:lvl5pPr>
            <a:lvl6pPr marL="6000293" indent="0" algn="ctr">
              <a:buNone/>
              <a:defRPr sz="4200"/>
            </a:lvl6pPr>
            <a:lvl7pPr marL="7200351" indent="0" algn="ctr">
              <a:buNone/>
              <a:defRPr sz="4200"/>
            </a:lvl7pPr>
            <a:lvl8pPr marL="8400410" indent="0" algn="ctr">
              <a:buNone/>
              <a:defRPr sz="4200"/>
            </a:lvl8pPr>
            <a:lvl9pPr marL="9600468" indent="0" algn="ctr">
              <a:buNone/>
              <a:defRPr sz="4200"/>
            </a:lvl9pPr>
          </a:lstStyle>
          <a:p>
            <a:r>
              <a:rPr lang="fr-CA"/>
              <a:t>Modifier le style des sous-titres du masque</a:t>
            </a:r>
            <a:endParaRPr lang="en-US" dirty="0"/>
          </a:p>
        </p:txBody>
      </p:sp>
      <p:sp>
        <p:nvSpPr>
          <p:cNvPr id="4" name="Date Placeholder 3"/>
          <p:cNvSpPr>
            <a:spLocks noGrp="1"/>
          </p:cNvSpPr>
          <p:nvPr>
            <p:ph type="dt" sz="half" idx="10"/>
          </p:nvPr>
        </p:nvSpPr>
        <p:spPr/>
        <p:txBody>
          <a:bodyPr/>
          <a:lstStyle/>
          <a:p>
            <a:fld id="{7079BE8D-662F-964F-85B8-98CDA8380E7A}" type="datetimeFigureOut">
              <a:rPr lang="fr-CA" smtClean="0"/>
              <a:t>2023-02-23</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4D554A09-3783-8B4A-8EC6-D3725F1B64DA}" type="slidenum">
              <a:rPr lang="fr-CA" smtClean="0"/>
              <a:t>‹n°›</a:t>
            </a:fld>
            <a:endParaRPr lang="fr-CA"/>
          </a:p>
        </p:txBody>
      </p:sp>
    </p:spTree>
    <p:extLst>
      <p:ext uri="{BB962C8B-B14F-4D97-AF65-F5344CB8AC3E}">
        <p14:creationId xmlns:p14="http://schemas.microsoft.com/office/powerpoint/2010/main" val="30166036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Modifier le style du titre</a:t>
            </a:r>
            <a:endParaRPr lang="en-US" dirty="0"/>
          </a:p>
        </p:txBody>
      </p:sp>
      <p:sp>
        <p:nvSpPr>
          <p:cNvPr id="3" name="Vertical Text Placeholder 2"/>
          <p:cNvSpPr>
            <a:spLocks noGrp="1"/>
          </p:cNvSpPr>
          <p:nvPr>
            <p:ph type="body" orient="vert" idx="1"/>
          </p:nvPr>
        </p:nvSpPr>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Date Placeholder 3"/>
          <p:cNvSpPr>
            <a:spLocks noGrp="1"/>
          </p:cNvSpPr>
          <p:nvPr>
            <p:ph type="dt" sz="half" idx="10"/>
          </p:nvPr>
        </p:nvSpPr>
        <p:spPr/>
        <p:txBody>
          <a:bodyPr/>
          <a:lstStyle/>
          <a:p>
            <a:fld id="{7079BE8D-662F-964F-85B8-98CDA8380E7A}" type="datetimeFigureOut">
              <a:rPr lang="fr-CA" smtClean="0"/>
              <a:t>2023-02-23</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4D554A09-3783-8B4A-8EC6-D3725F1B64DA}" type="slidenum">
              <a:rPr lang="fr-CA" smtClean="0"/>
              <a:t>‹n°›</a:t>
            </a:fld>
            <a:endParaRPr lang="fr-CA"/>
          </a:p>
        </p:txBody>
      </p:sp>
    </p:spTree>
    <p:extLst>
      <p:ext uri="{BB962C8B-B14F-4D97-AF65-F5344CB8AC3E}">
        <p14:creationId xmlns:p14="http://schemas.microsoft.com/office/powerpoint/2010/main" val="1733536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322020" y="958369"/>
            <a:ext cx="5821918" cy="15254730"/>
          </a:xfrm>
        </p:spPr>
        <p:txBody>
          <a:bodyPr vert="eaVert"/>
          <a:lstStyle/>
          <a:p>
            <a:r>
              <a:rPr lang="fr-CA"/>
              <a:t>Modifier le style du titre</a:t>
            </a:r>
            <a:endParaRPr lang="en-US" dirty="0"/>
          </a:p>
        </p:txBody>
      </p:sp>
      <p:sp>
        <p:nvSpPr>
          <p:cNvPr id="3" name="Vertical Text Placeholder 2"/>
          <p:cNvSpPr>
            <a:spLocks noGrp="1"/>
          </p:cNvSpPr>
          <p:nvPr>
            <p:ph type="body" orient="vert" idx="1"/>
          </p:nvPr>
        </p:nvSpPr>
        <p:spPr>
          <a:xfrm>
            <a:off x="1856265" y="958369"/>
            <a:ext cx="17128252" cy="15254730"/>
          </a:xfrm>
        </p:spPr>
        <p:txBody>
          <a:bodyPr vert="eaVert"/>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Date Placeholder 3"/>
          <p:cNvSpPr>
            <a:spLocks noGrp="1"/>
          </p:cNvSpPr>
          <p:nvPr>
            <p:ph type="dt" sz="half" idx="10"/>
          </p:nvPr>
        </p:nvSpPr>
        <p:spPr/>
        <p:txBody>
          <a:bodyPr/>
          <a:lstStyle/>
          <a:p>
            <a:fld id="{7079BE8D-662F-964F-85B8-98CDA8380E7A}" type="datetimeFigureOut">
              <a:rPr lang="fr-CA" smtClean="0"/>
              <a:t>2023-02-23</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4D554A09-3783-8B4A-8EC6-D3725F1B64DA}" type="slidenum">
              <a:rPr lang="fr-CA" smtClean="0"/>
              <a:t>‹n°›</a:t>
            </a:fld>
            <a:endParaRPr lang="fr-CA"/>
          </a:p>
        </p:txBody>
      </p:sp>
    </p:spTree>
    <p:extLst>
      <p:ext uri="{BB962C8B-B14F-4D97-AF65-F5344CB8AC3E}">
        <p14:creationId xmlns:p14="http://schemas.microsoft.com/office/powerpoint/2010/main" val="8374627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Modifier le style du titre</a:t>
            </a:r>
            <a:endParaRPr lang="en-US" dirty="0"/>
          </a:p>
        </p:txBody>
      </p:sp>
      <p:sp>
        <p:nvSpPr>
          <p:cNvPr id="3" name="Content Placeholder 2"/>
          <p:cNvSpPr>
            <a:spLocks noGrp="1"/>
          </p:cNvSpPr>
          <p:nvPr>
            <p:ph idx="1"/>
          </p:nvPr>
        </p:nvSpPr>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Date Placeholder 3"/>
          <p:cNvSpPr>
            <a:spLocks noGrp="1"/>
          </p:cNvSpPr>
          <p:nvPr>
            <p:ph type="dt" sz="half" idx="10"/>
          </p:nvPr>
        </p:nvSpPr>
        <p:spPr/>
        <p:txBody>
          <a:bodyPr/>
          <a:lstStyle/>
          <a:p>
            <a:fld id="{7079BE8D-662F-964F-85B8-98CDA8380E7A}" type="datetimeFigureOut">
              <a:rPr lang="fr-CA" smtClean="0"/>
              <a:t>2023-02-23</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4D554A09-3783-8B4A-8EC6-D3725F1B64DA}" type="slidenum">
              <a:rPr lang="fr-CA" smtClean="0"/>
              <a:t>‹n°›</a:t>
            </a:fld>
            <a:endParaRPr lang="fr-CA"/>
          </a:p>
        </p:txBody>
      </p:sp>
    </p:spTree>
    <p:extLst>
      <p:ext uri="{BB962C8B-B14F-4D97-AF65-F5344CB8AC3E}">
        <p14:creationId xmlns:p14="http://schemas.microsoft.com/office/powerpoint/2010/main" val="3627483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842202" y="4487671"/>
            <a:ext cx="23287673" cy="7487774"/>
          </a:xfrm>
        </p:spPr>
        <p:txBody>
          <a:bodyPr anchor="b"/>
          <a:lstStyle>
            <a:lvl1pPr>
              <a:defRPr sz="15749"/>
            </a:lvl1pPr>
          </a:lstStyle>
          <a:p>
            <a:r>
              <a:rPr lang="fr-CA"/>
              <a:t>Modifier le style du titre</a:t>
            </a:r>
            <a:endParaRPr lang="en-US" dirty="0"/>
          </a:p>
        </p:txBody>
      </p:sp>
      <p:sp>
        <p:nvSpPr>
          <p:cNvPr id="3" name="Text Placeholder 2"/>
          <p:cNvSpPr>
            <a:spLocks noGrp="1"/>
          </p:cNvSpPr>
          <p:nvPr>
            <p:ph type="body" idx="1"/>
          </p:nvPr>
        </p:nvSpPr>
        <p:spPr>
          <a:xfrm>
            <a:off x="1842202" y="12046282"/>
            <a:ext cx="23287673" cy="3937644"/>
          </a:xfrm>
        </p:spPr>
        <p:txBody>
          <a:bodyPr/>
          <a:lstStyle>
            <a:lvl1pPr marL="0" indent="0">
              <a:buNone/>
              <a:defRPr sz="6300">
                <a:solidFill>
                  <a:schemeClr val="tx1"/>
                </a:solidFill>
              </a:defRPr>
            </a:lvl1pPr>
            <a:lvl2pPr marL="1200059" indent="0">
              <a:buNone/>
              <a:defRPr sz="5250">
                <a:solidFill>
                  <a:schemeClr val="tx1">
                    <a:tint val="75000"/>
                  </a:schemeClr>
                </a:solidFill>
              </a:defRPr>
            </a:lvl2pPr>
            <a:lvl3pPr marL="2400117" indent="0">
              <a:buNone/>
              <a:defRPr sz="4725">
                <a:solidFill>
                  <a:schemeClr val="tx1">
                    <a:tint val="75000"/>
                  </a:schemeClr>
                </a:solidFill>
              </a:defRPr>
            </a:lvl3pPr>
            <a:lvl4pPr marL="3600176" indent="0">
              <a:buNone/>
              <a:defRPr sz="4200">
                <a:solidFill>
                  <a:schemeClr val="tx1">
                    <a:tint val="75000"/>
                  </a:schemeClr>
                </a:solidFill>
              </a:defRPr>
            </a:lvl4pPr>
            <a:lvl5pPr marL="4800234" indent="0">
              <a:buNone/>
              <a:defRPr sz="4200">
                <a:solidFill>
                  <a:schemeClr val="tx1">
                    <a:tint val="75000"/>
                  </a:schemeClr>
                </a:solidFill>
              </a:defRPr>
            </a:lvl5pPr>
            <a:lvl6pPr marL="6000293" indent="0">
              <a:buNone/>
              <a:defRPr sz="4200">
                <a:solidFill>
                  <a:schemeClr val="tx1">
                    <a:tint val="75000"/>
                  </a:schemeClr>
                </a:solidFill>
              </a:defRPr>
            </a:lvl6pPr>
            <a:lvl7pPr marL="7200351" indent="0">
              <a:buNone/>
              <a:defRPr sz="4200">
                <a:solidFill>
                  <a:schemeClr val="tx1">
                    <a:tint val="75000"/>
                  </a:schemeClr>
                </a:solidFill>
              </a:defRPr>
            </a:lvl7pPr>
            <a:lvl8pPr marL="8400410" indent="0">
              <a:buNone/>
              <a:defRPr sz="4200">
                <a:solidFill>
                  <a:schemeClr val="tx1">
                    <a:tint val="75000"/>
                  </a:schemeClr>
                </a:solidFill>
              </a:defRPr>
            </a:lvl8pPr>
            <a:lvl9pPr marL="9600468" indent="0">
              <a:buNone/>
              <a:defRPr sz="4200">
                <a:solidFill>
                  <a:schemeClr val="tx1">
                    <a:tint val="75000"/>
                  </a:schemeClr>
                </a:solidFill>
              </a:defRPr>
            </a:lvl9pPr>
          </a:lstStyle>
          <a:p>
            <a:pPr lvl="0"/>
            <a:r>
              <a:rPr lang="fr-CA"/>
              <a:t>Cliquez pour modifier les styles du texte du masque</a:t>
            </a:r>
          </a:p>
        </p:txBody>
      </p:sp>
      <p:sp>
        <p:nvSpPr>
          <p:cNvPr id="4" name="Date Placeholder 3"/>
          <p:cNvSpPr>
            <a:spLocks noGrp="1"/>
          </p:cNvSpPr>
          <p:nvPr>
            <p:ph type="dt" sz="half" idx="10"/>
          </p:nvPr>
        </p:nvSpPr>
        <p:spPr/>
        <p:txBody>
          <a:bodyPr/>
          <a:lstStyle/>
          <a:p>
            <a:fld id="{7079BE8D-662F-964F-85B8-98CDA8380E7A}" type="datetimeFigureOut">
              <a:rPr lang="fr-CA" smtClean="0"/>
              <a:t>2023-02-23</a:t>
            </a:fld>
            <a:endParaRPr lang="fr-CA"/>
          </a:p>
        </p:txBody>
      </p:sp>
      <p:sp>
        <p:nvSpPr>
          <p:cNvPr id="5" name="Footer Placeholder 4"/>
          <p:cNvSpPr>
            <a:spLocks noGrp="1"/>
          </p:cNvSpPr>
          <p:nvPr>
            <p:ph type="ftr" sz="quarter" idx="11"/>
          </p:nvPr>
        </p:nvSpPr>
        <p:spPr/>
        <p:txBody>
          <a:bodyPr/>
          <a:lstStyle/>
          <a:p>
            <a:endParaRPr lang="fr-CA"/>
          </a:p>
        </p:txBody>
      </p:sp>
      <p:sp>
        <p:nvSpPr>
          <p:cNvPr id="6" name="Slide Number Placeholder 5"/>
          <p:cNvSpPr>
            <a:spLocks noGrp="1"/>
          </p:cNvSpPr>
          <p:nvPr>
            <p:ph type="sldNum" sz="quarter" idx="12"/>
          </p:nvPr>
        </p:nvSpPr>
        <p:spPr/>
        <p:txBody>
          <a:bodyPr/>
          <a:lstStyle/>
          <a:p>
            <a:fld id="{4D554A09-3783-8B4A-8EC6-D3725F1B64DA}" type="slidenum">
              <a:rPr lang="fr-CA" smtClean="0"/>
              <a:t>‹n°›</a:t>
            </a:fld>
            <a:endParaRPr lang="fr-CA"/>
          </a:p>
        </p:txBody>
      </p:sp>
    </p:spTree>
    <p:extLst>
      <p:ext uri="{BB962C8B-B14F-4D97-AF65-F5344CB8AC3E}">
        <p14:creationId xmlns:p14="http://schemas.microsoft.com/office/powerpoint/2010/main" val="38772441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Modifier le style du titre</a:t>
            </a:r>
            <a:endParaRPr lang="en-US" dirty="0"/>
          </a:p>
        </p:txBody>
      </p:sp>
      <p:sp>
        <p:nvSpPr>
          <p:cNvPr id="3" name="Content Placeholder 2"/>
          <p:cNvSpPr>
            <a:spLocks noGrp="1"/>
          </p:cNvSpPr>
          <p:nvPr>
            <p:ph sz="half" idx="1"/>
          </p:nvPr>
        </p:nvSpPr>
        <p:spPr>
          <a:xfrm>
            <a:off x="1856264" y="4791843"/>
            <a:ext cx="11475085" cy="11421255"/>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Content Placeholder 3"/>
          <p:cNvSpPr>
            <a:spLocks noGrp="1"/>
          </p:cNvSpPr>
          <p:nvPr>
            <p:ph sz="half" idx="2"/>
          </p:nvPr>
        </p:nvSpPr>
        <p:spPr>
          <a:xfrm>
            <a:off x="13668851" y="4791843"/>
            <a:ext cx="11475085" cy="11421255"/>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5" name="Date Placeholder 4"/>
          <p:cNvSpPr>
            <a:spLocks noGrp="1"/>
          </p:cNvSpPr>
          <p:nvPr>
            <p:ph type="dt" sz="half" idx="10"/>
          </p:nvPr>
        </p:nvSpPr>
        <p:spPr/>
        <p:txBody>
          <a:bodyPr/>
          <a:lstStyle/>
          <a:p>
            <a:fld id="{7079BE8D-662F-964F-85B8-98CDA8380E7A}" type="datetimeFigureOut">
              <a:rPr lang="fr-CA" smtClean="0"/>
              <a:t>2023-02-23</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4D554A09-3783-8B4A-8EC6-D3725F1B64DA}" type="slidenum">
              <a:rPr lang="fr-CA" smtClean="0"/>
              <a:t>‹n°›</a:t>
            </a:fld>
            <a:endParaRPr lang="fr-CA"/>
          </a:p>
        </p:txBody>
      </p:sp>
    </p:spTree>
    <p:extLst>
      <p:ext uri="{BB962C8B-B14F-4D97-AF65-F5344CB8AC3E}">
        <p14:creationId xmlns:p14="http://schemas.microsoft.com/office/powerpoint/2010/main" val="4182157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859780" y="958373"/>
            <a:ext cx="23287673" cy="3479296"/>
          </a:xfrm>
        </p:spPr>
        <p:txBody>
          <a:bodyPr/>
          <a:lstStyle/>
          <a:p>
            <a:r>
              <a:rPr lang="fr-CA"/>
              <a:t>Modifier le style du titre</a:t>
            </a:r>
            <a:endParaRPr lang="en-US" dirty="0"/>
          </a:p>
        </p:txBody>
      </p:sp>
      <p:sp>
        <p:nvSpPr>
          <p:cNvPr id="3" name="Text Placeholder 2"/>
          <p:cNvSpPr>
            <a:spLocks noGrp="1"/>
          </p:cNvSpPr>
          <p:nvPr>
            <p:ph type="body" idx="1"/>
          </p:nvPr>
        </p:nvSpPr>
        <p:spPr>
          <a:xfrm>
            <a:off x="1859784" y="4412664"/>
            <a:ext cx="11422348" cy="2162578"/>
          </a:xfrm>
        </p:spPr>
        <p:txBody>
          <a:bodyPr anchor="b"/>
          <a:lstStyle>
            <a:lvl1pPr marL="0" indent="0">
              <a:buNone/>
              <a:defRPr sz="6300" b="1"/>
            </a:lvl1pPr>
            <a:lvl2pPr marL="1200059" indent="0">
              <a:buNone/>
              <a:defRPr sz="5250" b="1"/>
            </a:lvl2pPr>
            <a:lvl3pPr marL="2400117" indent="0">
              <a:buNone/>
              <a:defRPr sz="4725" b="1"/>
            </a:lvl3pPr>
            <a:lvl4pPr marL="3600176" indent="0">
              <a:buNone/>
              <a:defRPr sz="4200" b="1"/>
            </a:lvl4pPr>
            <a:lvl5pPr marL="4800234" indent="0">
              <a:buNone/>
              <a:defRPr sz="4200" b="1"/>
            </a:lvl5pPr>
            <a:lvl6pPr marL="6000293" indent="0">
              <a:buNone/>
              <a:defRPr sz="4200" b="1"/>
            </a:lvl6pPr>
            <a:lvl7pPr marL="7200351" indent="0">
              <a:buNone/>
              <a:defRPr sz="4200" b="1"/>
            </a:lvl7pPr>
            <a:lvl8pPr marL="8400410" indent="0">
              <a:buNone/>
              <a:defRPr sz="4200" b="1"/>
            </a:lvl8pPr>
            <a:lvl9pPr marL="9600468" indent="0">
              <a:buNone/>
              <a:defRPr sz="4200" b="1"/>
            </a:lvl9pPr>
          </a:lstStyle>
          <a:p>
            <a:pPr lvl="0"/>
            <a:r>
              <a:rPr lang="fr-CA"/>
              <a:t>Cliquez pour modifier les styles du texte du masque</a:t>
            </a:r>
          </a:p>
        </p:txBody>
      </p:sp>
      <p:sp>
        <p:nvSpPr>
          <p:cNvPr id="4" name="Content Placeholder 3"/>
          <p:cNvSpPr>
            <a:spLocks noGrp="1"/>
          </p:cNvSpPr>
          <p:nvPr>
            <p:ph sz="half" idx="2"/>
          </p:nvPr>
        </p:nvSpPr>
        <p:spPr>
          <a:xfrm>
            <a:off x="1859784" y="6575242"/>
            <a:ext cx="11422348" cy="9671191"/>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5" name="Text Placeholder 4"/>
          <p:cNvSpPr>
            <a:spLocks noGrp="1"/>
          </p:cNvSpPr>
          <p:nvPr>
            <p:ph type="body" sz="quarter" idx="3"/>
          </p:nvPr>
        </p:nvSpPr>
        <p:spPr>
          <a:xfrm>
            <a:off x="13668853" y="4412664"/>
            <a:ext cx="11478602" cy="2162578"/>
          </a:xfrm>
        </p:spPr>
        <p:txBody>
          <a:bodyPr anchor="b"/>
          <a:lstStyle>
            <a:lvl1pPr marL="0" indent="0">
              <a:buNone/>
              <a:defRPr sz="6300" b="1"/>
            </a:lvl1pPr>
            <a:lvl2pPr marL="1200059" indent="0">
              <a:buNone/>
              <a:defRPr sz="5250" b="1"/>
            </a:lvl2pPr>
            <a:lvl3pPr marL="2400117" indent="0">
              <a:buNone/>
              <a:defRPr sz="4725" b="1"/>
            </a:lvl3pPr>
            <a:lvl4pPr marL="3600176" indent="0">
              <a:buNone/>
              <a:defRPr sz="4200" b="1"/>
            </a:lvl4pPr>
            <a:lvl5pPr marL="4800234" indent="0">
              <a:buNone/>
              <a:defRPr sz="4200" b="1"/>
            </a:lvl5pPr>
            <a:lvl6pPr marL="6000293" indent="0">
              <a:buNone/>
              <a:defRPr sz="4200" b="1"/>
            </a:lvl6pPr>
            <a:lvl7pPr marL="7200351" indent="0">
              <a:buNone/>
              <a:defRPr sz="4200" b="1"/>
            </a:lvl7pPr>
            <a:lvl8pPr marL="8400410" indent="0">
              <a:buNone/>
              <a:defRPr sz="4200" b="1"/>
            </a:lvl8pPr>
            <a:lvl9pPr marL="9600468" indent="0">
              <a:buNone/>
              <a:defRPr sz="4200" b="1"/>
            </a:lvl9pPr>
          </a:lstStyle>
          <a:p>
            <a:pPr lvl="0"/>
            <a:r>
              <a:rPr lang="fr-CA"/>
              <a:t>Cliquez pour modifier les styles du texte du masque</a:t>
            </a:r>
          </a:p>
        </p:txBody>
      </p:sp>
      <p:sp>
        <p:nvSpPr>
          <p:cNvPr id="6" name="Content Placeholder 5"/>
          <p:cNvSpPr>
            <a:spLocks noGrp="1"/>
          </p:cNvSpPr>
          <p:nvPr>
            <p:ph sz="quarter" idx="4"/>
          </p:nvPr>
        </p:nvSpPr>
        <p:spPr>
          <a:xfrm>
            <a:off x="13668853" y="6575242"/>
            <a:ext cx="11478602" cy="9671191"/>
          </a:xfrm>
        </p:spPr>
        <p:txBody>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7" name="Date Placeholder 6"/>
          <p:cNvSpPr>
            <a:spLocks noGrp="1"/>
          </p:cNvSpPr>
          <p:nvPr>
            <p:ph type="dt" sz="half" idx="10"/>
          </p:nvPr>
        </p:nvSpPr>
        <p:spPr/>
        <p:txBody>
          <a:bodyPr/>
          <a:lstStyle/>
          <a:p>
            <a:fld id="{7079BE8D-662F-964F-85B8-98CDA8380E7A}" type="datetimeFigureOut">
              <a:rPr lang="fr-CA" smtClean="0"/>
              <a:t>2023-02-23</a:t>
            </a:fld>
            <a:endParaRPr lang="fr-CA"/>
          </a:p>
        </p:txBody>
      </p:sp>
      <p:sp>
        <p:nvSpPr>
          <p:cNvPr id="8" name="Footer Placeholder 7"/>
          <p:cNvSpPr>
            <a:spLocks noGrp="1"/>
          </p:cNvSpPr>
          <p:nvPr>
            <p:ph type="ftr" sz="quarter" idx="11"/>
          </p:nvPr>
        </p:nvSpPr>
        <p:spPr/>
        <p:txBody>
          <a:bodyPr/>
          <a:lstStyle/>
          <a:p>
            <a:endParaRPr lang="fr-CA"/>
          </a:p>
        </p:txBody>
      </p:sp>
      <p:sp>
        <p:nvSpPr>
          <p:cNvPr id="9" name="Slide Number Placeholder 8"/>
          <p:cNvSpPr>
            <a:spLocks noGrp="1"/>
          </p:cNvSpPr>
          <p:nvPr>
            <p:ph type="sldNum" sz="quarter" idx="12"/>
          </p:nvPr>
        </p:nvSpPr>
        <p:spPr/>
        <p:txBody>
          <a:bodyPr/>
          <a:lstStyle/>
          <a:p>
            <a:fld id="{4D554A09-3783-8B4A-8EC6-D3725F1B64DA}" type="slidenum">
              <a:rPr lang="fr-CA" smtClean="0"/>
              <a:t>‹n°›</a:t>
            </a:fld>
            <a:endParaRPr lang="fr-CA"/>
          </a:p>
        </p:txBody>
      </p:sp>
    </p:spTree>
    <p:extLst>
      <p:ext uri="{BB962C8B-B14F-4D97-AF65-F5344CB8AC3E}">
        <p14:creationId xmlns:p14="http://schemas.microsoft.com/office/powerpoint/2010/main" val="3589355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CA"/>
              <a:t>Modifier le style du titre</a:t>
            </a:r>
            <a:endParaRPr lang="en-US" dirty="0"/>
          </a:p>
        </p:txBody>
      </p:sp>
      <p:sp>
        <p:nvSpPr>
          <p:cNvPr id="3" name="Date Placeholder 2"/>
          <p:cNvSpPr>
            <a:spLocks noGrp="1"/>
          </p:cNvSpPr>
          <p:nvPr>
            <p:ph type="dt" sz="half" idx="10"/>
          </p:nvPr>
        </p:nvSpPr>
        <p:spPr/>
        <p:txBody>
          <a:bodyPr/>
          <a:lstStyle/>
          <a:p>
            <a:fld id="{7079BE8D-662F-964F-85B8-98CDA8380E7A}" type="datetimeFigureOut">
              <a:rPr lang="fr-CA" smtClean="0"/>
              <a:t>2023-02-23</a:t>
            </a:fld>
            <a:endParaRPr lang="fr-CA"/>
          </a:p>
        </p:txBody>
      </p:sp>
      <p:sp>
        <p:nvSpPr>
          <p:cNvPr id="4" name="Footer Placeholder 3"/>
          <p:cNvSpPr>
            <a:spLocks noGrp="1"/>
          </p:cNvSpPr>
          <p:nvPr>
            <p:ph type="ftr" sz="quarter" idx="11"/>
          </p:nvPr>
        </p:nvSpPr>
        <p:spPr/>
        <p:txBody>
          <a:bodyPr/>
          <a:lstStyle/>
          <a:p>
            <a:endParaRPr lang="fr-CA"/>
          </a:p>
        </p:txBody>
      </p:sp>
      <p:sp>
        <p:nvSpPr>
          <p:cNvPr id="5" name="Slide Number Placeholder 4"/>
          <p:cNvSpPr>
            <a:spLocks noGrp="1"/>
          </p:cNvSpPr>
          <p:nvPr>
            <p:ph type="sldNum" sz="quarter" idx="12"/>
          </p:nvPr>
        </p:nvSpPr>
        <p:spPr/>
        <p:txBody>
          <a:bodyPr/>
          <a:lstStyle/>
          <a:p>
            <a:fld id="{4D554A09-3783-8B4A-8EC6-D3725F1B64DA}" type="slidenum">
              <a:rPr lang="fr-CA" smtClean="0"/>
              <a:t>‹n°›</a:t>
            </a:fld>
            <a:endParaRPr lang="fr-CA"/>
          </a:p>
        </p:txBody>
      </p:sp>
    </p:spTree>
    <p:extLst>
      <p:ext uri="{BB962C8B-B14F-4D97-AF65-F5344CB8AC3E}">
        <p14:creationId xmlns:p14="http://schemas.microsoft.com/office/powerpoint/2010/main" val="2028879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79BE8D-662F-964F-85B8-98CDA8380E7A}" type="datetimeFigureOut">
              <a:rPr lang="fr-CA" smtClean="0"/>
              <a:t>2023-02-23</a:t>
            </a:fld>
            <a:endParaRPr lang="fr-CA"/>
          </a:p>
        </p:txBody>
      </p:sp>
      <p:sp>
        <p:nvSpPr>
          <p:cNvPr id="3" name="Footer Placeholder 2"/>
          <p:cNvSpPr>
            <a:spLocks noGrp="1"/>
          </p:cNvSpPr>
          <p:nvPr>
            <p:ph type="ftr" sz="quarter" idx="11"/>
          </p:nvPr>
        </p:nvSpPr>
        <p:spPr/>
        <p:txBody>
          <a:bodyPr/>
          <a:lstStyle/>
          <a:p>
            <a:endParaRPr lang="fr-CA"/>
          </a:p>
        </p:txBody>
      </p:sp>
      <p:sp>
        <p:nvSpPr>
          <p:cNvPr id="4" name="Slide Number Placeholder 3"/>
          <p:cNvSpPr>
            <a:spLocks noGrp="1"/>
          </p:cNvSpPr>
          <p:nvPr>
            <p:ph type="sldNum" sz="quarter" idx="12"/>
          </p:nvPr>
        </p:nvSpPr>
        <p:spPr/>
        <p:txBody>
          <a:bodyPr/>
          <a:lstStyle/>
          <a:p>
            <a:fld id="{4D554A09-3783-8B4A-8EC6-D3725F1B64DA}" type="slidenum">
              <a:rPr lang="fr-CA" smtClean="0"/>
              <a:t>‹n°›</a:t>
            </a:fld>
            <a:endParaRPr lang="fr-CA"/>
          </a:p>
        </p:txBody>
      </p:sp>
    </p:spTree>
    <p:extLst>
      <p:ext uri="{BB962C8B-B14F-4D97-AF65-F5344CB8AC3E}">
        <p14:creationId xmlns:p14="http://schemas.microsoft.com/office/powerpoint/2010/main" val="1588167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859781" y="1200044"/>
            <a:ext cx="8708267" cy="4200155"/>
          </a:xfrm>
        </p:spPr>
        <p:txBody>
          <a:bodyPr anchor="b"/>
          <a:lstStyle>
            <a:lvl1pPr>
              <a:defRPr sz="8399"/>
            </a:lvl1pPr>
          </a:lstStyle>
          <a:p>
            <a:r>
              <a:rPr lang="fr-CA"/>
              <a:t>Modifier le style du titre</a:t>
            </a:r>
            <a:endParaRPr lang="en-US" dirty="0"/>
          </a:p>
        </p:txBody>
      </p:sp>
      <p:sp>
        <p:nvSpPr>
          <p:cNvPr id="3" name="Content Placeholder 2"/>
          <p:cNvSpPr>
            <a:spLocks noGrp="1"/>
          </p:cNvSpPr>
          <p:nvPr>
            <p:ph idx="1"/>
          </p:nvPr>
        </p:nvSpPr>
        <p:spPr>
          <a:xfrm>
            <a:off x="11478602" y="2591766"/>
            <a:ext cx="13668851" cy="12792138"/>
          </a:xfrm>
        </p:spPr>
        <p:txBody>
          <a:bodyPr/>
          <a:lstStyle>
            <a:lvl1pPr>
              <a:defRPr sz="8399"/>
            </a:lvl1pPr>
            <a:lvl2pPr>
              <a:defRPr sz="7349"/>
            </a:lvl2pPr>
            <a:lvl3pPr>
              <a:defRPr sz="6300"/>
            </a:lvl3pPr>
            <a:lvl4pPr>
              <a:defRPr sz="5250"/>
            </a:lvl4pPr>
            <a:lvl5pPr>
              <a:defRPr sz="5250"/>
            </a:lvl5pPr>
            <a:lvl6pPr>
              <a:defRPr sz="5250"/>
            </a:lvl6pPr>
            <a:lvl7pPr>
              <a:defRPr sz="5250"/>
            </a:lvl7pPr>
            <a:lvl8pPr>
              <a:defRPr sz="5250"/>
            </a:lvl8pPr>
            <a:lvl9pPr>
              <a:defRPr sz="5250"/>
            </a:lvl9p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Text Placeholder 3"/>
          <p:cNvSpPr>
            <a:spLocks noGrp="1"/>
          </p:cNvSpPr>
          <p:nvPr>
            <p:ph type="body" sz="half" idx="2"/>
          </p:nvPr>
        </p:nvSpPr>
        <p:spPr>
          <a:xfrm>
            <a:off x="1859781" y="5400199"/>
            <a:ext cx="8708267" cy="10004536"/>
          </a:xfrm>
        </p:spPr>
        <p:txBody>
          <a:bodyPr/>
          <a:lstStyle>
            <a:lvl1pPr marL="0" indent="0">
              <a:buNone/>
              <a:defRPr sz="4200"/>
            </a:lvl1pPr>
            <a:lvl2pPr marL="1200059" indent="0">
              <a:buNone/>
              <a:defRPr sz="3675"/>
            </a:lvl2pPr>
            <a:lvl3pPr marL="2400117" indent="0">
              <a:buNone/>
              <a:defRPr sz="3150"/>
            </a:lvl3pPr>
            <a:lvl4pPr marL="3600176" indent="0">
              <a:buNone/>
              <a:defRPr sz="2625"/>
            </a:lvl4pPr>
            <a:lvl5pPr marL="4800234" indent="0">
              <a:buNone/>
              <a:defRPr sz="2625"/>
            </a:lvl5pPr>
            <a:lvl6pPr marL="6000293" indent="0">
              <a:buNone/>
              <a:defRPr sz="2625"/>
            </a:lvl6pPr>
            <a:lvl7pPr marL="7200351" indent="0">
              <a:buNone/>
              <a:defRPr sz="2625"/>
            </a:lvl7pPr>
            <a:lvl8pPr marL="8400410" indent="0">
              <a:buNone/>
              <a:defRPr sz="2625"/>
            </a:lvl8pPr>
            <a:lvl9pPr marL="9600468" indent="0">
              <a:buNone/>
              <a:defRPr sz="2625"/>
            </a:lvl9pPr>
          </a:lstStyle>
          <a:p>
            <a:pPr lvl="0"/>
            <a:r>
              <a:rPr lang="fr-CA"/>
              <a:t>Cliquez pour modifier les styles du texte du masque</a:t>
            </a:r>
          </a:p>
        </p:txBody>
      </p:sp>
      <p:sp>
        <p:nvSpPr>
          <p:cNvPr id="5" name="Date Placeholder 4"/>
          <p:cNvSpPr>
            <a:spLocks noGrp="1"/>
          </p:cNvSpPr>
          <p:nvPr>
            <p:ph type="dt" sz="half" idx="10"/>
          </p:nvPr>
        </p:nvSpPr>
        <p:spPr/>
        <p:txBody>
          <a:bodyPr/>
          <a:lstStyle/>
          <a:p>
            <a:fld id="{7079BE8D-662F-964F-85B8-98CDA8380E7A}" type="datetimeFigureOut">
              <a:rPr lang="fr-CA" smtClean="0"/>
              <a:t>2023-02-23</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4D554A09-3783-8B4A-8EC6-D3725F1B64DA}" type="slidenum">
              <a:rPr lang="fr-CA" smtClean="0"/>
              <a:t>‹n°›</a:t>
            </a:fld>
            <a:endParaRPr lang="fr-CA"/>
          </a:p>
        </p:txBody>
      </p:sp>
    </p:spTree>
    <p:extLst>
      <p:ext uri="{BB962C8B-B14F-4D97-AF65-F5344CB8AC3E}">
        <p14:creationId xmlns:p14="http://schemas.microsoft.com/office/powerpoint/2010/main" val="20010949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859781" y="1200044"/>
            <a:ext cx="8708267" cy="4200155"/>
          </a:xfrm>
        </p:spPr>
        <p:txBody>
          <a:bodyPr anchor="b"/>
          <a:lstStyle>
            <a:lvl1pPr>
              <a:defRPr sz="8399"/>
            </a:lvl1pPr>
          </a:lstStyle>
          <a:p>
            <a:r>
              <a:rPr lang="fr-CA"/>
              <a:t>Modifier le style du titre</a:t>
            </a:r>
            <a:endParaRPr lang="en-US" dirty="0"/>
          </a:p>
        </p:txBody>
      </p:sp>
      <p:sp>
        <p:nvSpPr>
          <p:cNvPr id="3" name="Picture Placeholder 2"/>
          <p:cNvSpPr>
            <a:spLocks noGrp="1" noChangeAspect="1"/>
          </p:cNvSpPr>
          <p:nvPr>
            <p:ph type="pic" idx="1"/>
          </p:nvPr>
        </p:nvSpPr>
        <p:spPr>
          <a:xfrm>
            <a:off x="11478602" y="2591766"/>
            <a:ext cx="13668851" cy="12792138"/>
          </a:xfrm>
        </p:spPr>
        <p:txBody>
          <a:bodyPr anchor="t"/>
          <a:lstStyle>
            <a:lvl1pPr marL="0" indent="0">
              <a:buNone/>
              <a:defRPr sz="8399"/>
            </a:lvl1pPr>
            <a:lvl2pPr marL="1200059" indent="0">
              <a:buNone/>
              <a:defRPr sz="7349"/>
            </a:lvl2pPr>
            <a:lvl3pPr marL="2400117" indent="0">
              <a:buNone/>
              <a:defRPr sz="6300"/>
            </a:lvl3pPr>
            <a:lvl4pPr marL="3600176" indent="0">
              <a:buNone/>
              <a:defRPr sz="5250"/>
            </a:lvl4pPr>
            <a:lvl5pPr marL="4800234" indent="0">
              <a:buNone/>
              <a:defRPr sz="5250"/>
            </a:lvl5pPr>
            <a:lvl6pPr marL="6000293" indent="0">
              <a:buNone/>
              <a:defRPr sz="5250"/>
            </a:lvl6pPr>
            <a:lvl7pPr marL="7200351" indent="0">
              <a:buNone/>
              <a:defRPr sz="5250"/>
            </a:lvl7pPr>
            <a:lvl8pPr marL="8400410" indent="0">
              <a:buNone/>
              <a:defRPr sz="5250"/>
            </a:lvl8pPr>
            <a:lvl9pPr marL="9600468" indent="0">
              <a:buNone/>
              <a:defRPr sz="5250"/>
            </a:lvl9pPr>
          </a:lstStyle>
          <a:p>
            <a:r>
              <a:rPr lang="fr-CA"/>
              <a:t>Cliquez sur l'icône pour ajouter une image</a:t>
            </a:r>
            <a:endParaRPr lang="en-US" dirty="0"/>
          </a:p>
        </p:txBody>
      </p:sp>
      <p:sp>
        <p:nvSpPr>
          <p:cNvPr id="4" name="Text Placeholder 3"/>
          <p:cNvSpPr>
            <a:spLocks noGrp="1"/>
          </p:cNvSpPr>
          <p:nvPr>
            <p:ph type="body" sz="half" idx="2"/>
          </p:nvPr>
        </p:nvSpPr>
        <p:spPr>
          <a:xfrm>
            <a:off x="1859781" y="5400199"/>
            <a:ext cx="8708267" cy="10004536"/>
          </a:xfrm>
        </p:spPr>
        <p:txBody>
          <a:bodyPr/>
          <a:lstStyle>
            <a:lvl1pPr marL="0" indent="0">
              <a:buNone/>
              <a:defRPr sz="4200"/>
            </a:lvl1pPr>
            <a:lvl2pPr marL="1200059" indent="0">
              <a:buNone/>
              <a:defRPr sz="3675"/>
            </a:lvl2pPr>
            <a:lvl3pPr marL="2400117" indent="0">
              <a:buNone/>
              <a:defRPr sz="3150"/>
            </a:lvl3pPr>
            <a:lvl4pPr marL="3600176" indent="0">
              <a:buNone/>
              <a:defRPr sz="2625"/>
            </a:lvl4pPr>
            <a:lvl5pPr marL="4800234" indent="0">
              <a:buNone/>
              <a:defRPr sz="2625"/>
            </a:lvl5pPr>
            <a:lvl6pPr marL="6000293" indent="0">
              <a:buNone/>
              <a:defRPr sz="2625"/>
            </a:lvl6pPr>
            <a:lvl7pPr marL="7200351" indent="0">
              <a:buNone/>
              <a:defRPr sz="2625"/>
            </a:lvl7pPr>
            <a:lvl8pPr marL="8400410" indent="0">
              <a:buNone/>
              <a:defRPr sz="2625"/>
            </a:lvl8pPr>
            <a:lvl9pPr marL="9600468" indent="0">
              <a:buNone/>
              <a:defRPr sz="2625"/>
            </a:lvl9pPr>
          </a:lstStyle>
          <a:p>
            <a:pPr lvl="0"/>
            <a:r>
              <a:rPr lang="fr-CA"/>
              <a:t>Cliquez pour modifier les styles du texte du masque</a:t>
            </a:r>
          </a:p>
        </p:txBody>
      </p:sp>
      <p:sp>
        <p:nvSpPr>
          <p:cNvPr id="5" name="Date Placeholder 4"/>
          <p:cNvSpPr>
            <a:spLocks noGrp="1"/>
          </p:cNvSpPr>
          <p:nvPr>
            <p:ph type="dt" sz="half" idx="10"/>
          </p:nvPr>
        </p:nvSpPr>
        <p:spPr/>
        <p:txBody>
          <a:bodyPr/>
          <a:lstStyle/>
          <a:p>
            <a:fld id="{7079BE8D-662F-964F-85B8-98CDA8380E7A}" type="datetimeFigureOut">
              <a:rPr lang="fr-CA" smtClean="0"/>
              <a:t>2023-02-23</a:t>
            </a:fld>
            <a:endParaRPr lang="fr-CA"/>
          </a:p>
        </p:txBody>
      </p:sp>
      <p:sp>
        <p:nvSpPr>
          <p:cNvPr id="6" name="Footer Placeholder 5"/>
          <p:cNvSpPr>
            <a:spLocks noGrp="1"/>
          </p:cNvSpPr>
          <p:nvPr>
            <p:ph type="ftr" sz="quarter" idx="11"/>
          </p:nvPr>
        </p:nvSpPr>
        <p:spPr/>
        <p:txBody>
          <a:bodyPr/>
          <a:lstStyle/>
          <a:p>
            <a:endParaRPr lang="fr-CA"/>
          </a:p>
        </p:txBody>
      </p:sp>
      <p:sp>
        <p:nvSpPr>
          <p:cNvPr id="7" name="Slide Number Placeholder 6"/>
          <p:cNvSpPr>
            <a:spLocks noGrp="1"/>
          </p:cNvSpPr>
          <p:nvPr>
            <p:ph type="sldNum" sz="quarter" idx="12"/>
          </p:nvPr>
        </p:nvSpPr>
        <p:spPr/>
        <p:txBody>
          <a:bodyPr/>
          <a:lstStyle/>
          <a:p>
            <a:fld id="{4D554A09-3783-8B4A-8EC6-D3725F1B64DA}" type="slidenum">
              <a:rPr lang="fr-CA" smtClean="0"/>
              <a:t>‹n°›</a:t>
            </a:fld>
            <a:endParaRPr lang="fr-CA"/>
          </a:p>
        </p:txBody>
      </p:sp>
    </p:spTree>
    <p:extLst>
      <p:ext uri="{BB962C8B-B14F-4D97-AF65-F5344CB8AC3E}">
        <p14:creationId xmlns:p14="http://schemas.microsoft.com/office/powerpoint/2010/main" val="3469409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56264" y="958373"/>
            <a:ext cx="23287673" cy="3479296"/>
          </a:xfrm>
          <a:prstGeom prst="rect">
            <a:avLst/>
          </a:prstGeom>
        </p:spPr>
        <p:txBody>
          <a:bodyPr vert="horz" lIns="91440" tIns="45720" rIns="91440" bIns="45720" rtlCol="0" anchor="ctr">
            <a:normAutofit/>
          </a:bodyPr>
          <a:lstStyle/>
          <a:p>
            <a:r>
              <a:rPr lang="fr-CA"/>
              <a:t>Modifier le style du titre</a:t>
            </a:r>
            <a:endParaRPr lang="en-US" dirty="0"/>
          </a:p>
        </p:txBody>
      </p:sp>
      <p:sp>
        <p:nvSpPr>
          <p:cNvPr id="3" name="Text Placeholder 2"/>
          <p:cNvSpPr>
            <a:spLocks noGrp="1"/>
          </p:cNvSpPr>
          <p:nvPr>
            <p:ph type="body" idx="1"/>
          </p:nvPr>
        </p:nvSpPr>
        <p:spPr>
          <a:xfrm>
            <a:off x="1856264" y="4791843"/>
            <a:ext cx="23287673" cy="11421255"/>
          </a:xfrm>
          <a:prstGeom prst="rect">
            <a:avLst/>
          </a:prstGeom>
        </p:spPr>
        <p:txBody>
          <a:bodyPr vert="horz" lIns="91440" tIns="45720" rIns="91440" bIns="45720" rtlCol="0">
            <a:normAutofit/>
          </a:bodyPr>
          <a:lstStyle/>
          <a:p>
            <a:pPr lvl="0"/>
            <a:r>
              <a:rPr lang="fr-CA"/>
              <a:t>Cliquez pour modifier les styles du texte du masque</a:t>
            </a:r>
          </a:p>
          <a:p>
            <a:pPr lvl="1"/>
            <a:r>
              <a:rPr lang="fr-CA"/>
              <a:t>Deuxième niveau</a:t>
            </a:r>
          </a:p>
          <a:p>
            <a:pPr lvl="2"/>
            <a:r>
              <a:rPr lang="fr-CA"/>
              <a:t>Troisième niveau</a:t>
            </a:r>
          </a:p>
          <a:p>
            <a:pPr lvl="3"/>
            <a:r>
              <a:rPr lang="fr-CA"/>
              <a:t>Quatrième niveau</a:t>
            </a:r>
          </a:p>
          <a:p>
            <a:pPr lvl="4"/>
            <a:r>
              <a:rPr lang="fr-CA"/>
              <a:t>Cinquième niveau</a:t>
            </a:r>
            <a:endParaRPr lang="en-US" dirty="0"/>
          </a:p>
        </p:txBody>
      </p:sp>
      <p:sp>
        <p:nvSpPr>
          <p:cNvPr id="4" name="Date Placeholder 3"/>
          <p:cNvSpPr>
            <a:spLocks noGrp="1"/>
          </p:cNvSpPr>
          <p:nvPr>
            <p:ph type="dt" sz="half" idx="2"/>
          </p:nvPr>
        </p:nvSpPr>
        <p:spPr>
          <a:xfrm>
            <a:off x="1856264" y="16683952"/>
            <a:ext cx="6075045" cy="958369"/>
          </a:xfrm>
          <a:prstGeom prst="rect">
            <a:avLst/>
          </a:prstGeom>
        </p:spPr>
        <p:txBody>
          <a:bodyPr vert="horz" lIns="91440" tIns="45720" rIns="91440" bIns="45720" rtlCol="0" anchor="ctr"/>
          <a:lstStyle>
            <a:lvl1pPr algn="l">
              <a:defRPr sz="3150">
                <a:solidFill>
                  <a:schemeClr val="tx1">
                    <a:tint val="75000"/>
                  </a:schemeClr>
                </a:solidFill>
              </a:defRPr>
            </a:lvl1pPr>
          </a:lstStyle>
          <a:p>
            <a:fld id="{7079BE8D-662F-964F-85B8-98CDA8380E7A}" type="datetimeFigureOut">
              <a:rPr lang="fr-CA" smtClean="0"/>
              <a:t>2023-02-23</a:t>
            </a:fld>
            <a:endParaRPr lang="fr-CA"/>
          </a:p>
        </p:txBody>
      </p:sp>
      <p:sp>
        <p:nvSpPr>
          <p:cNvPr id="5" name="Footer Placeholder 4"/>
          <p:cNvSpPr>
            <a:spLocks noGrp="1"/>
          </p:cNvSpPr>
          <p:nvPr>
            <p:ph type="ftr" sz="quarter" idx="3"/>
          </p:nvPr>
        </p:nvSpPr>
        <p:spPr>
          <a:xfrm>
            <a:off x="8943816" y="16683952"/>
            <a:ext cx="9112568" cy="958369"/>
          </a:xfrm>
          <a:prstGeom prst="rect">
            <a:avLst/>
          </a:prstGeom>
        </p:spPr>
        <p:txBody>
          <a:bodyPr vert="horz" lIns="91440" tIns="45720" rIns="91440" bIns="45720" rtlCol="0" anchor="ctr"/>
          <a:lstStyle>
            <a:lvl1pPr algn="ctr">
              <a:defRPr sz="3150">
                <a:solidFill>
                  <a:schemeClr val="tx1">
                    <a:tint val="75000"/>
                  </a:schemeClr>
                </a:solidFill>
              </a:defRPr>
            </a:lvl1pPr>
          </a:lstStyle>
          <a:p>
            <a:endParaRPr lang="fr-CA"/>
          </a:p>
        </p:txBody>
      </p:sp>
      <p:sp>
        <p:nvSpPr>
          <p:cNvPr id="6" name="Slide Number Placeholder 5"/>
          <p:cNvSpPr>
            <a:spLocks noGrp="1"/>
          </p:cNvSpPr>
          <p:nvPr>
            <p:ph type="sldNum" sz="quarter" idx="4"/>
          </p:nvPr>
        </p:nvSpPr>
        <p:spPr>
          <a:xfrm>
            <a:off x="19068891" y="16683952"/>
            <a:ext cx="6075045" cy="958369"/>
          </a:xfrm>
          <a:prstGeom prst="rect">
            <a:avLst/>
          </a:prstGeom>
        </p:spPr>
        <p:txBody>
          <a:bodyPr vert="horz" lIns="91440" tIns="45720" rIns="91440" bIns="45720" rtlCol="0" anchor="ctr"/>
          <a:lstStyle>
            <a:lvl1pPr algn="r">
              <a:defRPr sz="3150">
                <a:solidFill>
                  <a:schemeClr val="tx1">
                    <a:tint val="75000"/>
                  </a:schemeClr>
                </a:solidFill>
              </a:defRPr>
            </a:lvl1pPr>
          </a:lstStyle>
          <a:p>
            <a:fld id="{4D554A09-3783-8B4A-8EC6-D3725F1B64DA}" type="slidenum">
              <a:rPr lang="fr-CA" smtClean="0"/>
              <a:t>‹n°›</a:t>
            </a:fld>
            <a:endParaRPr lang="fr-CA"/>
          </a:p>
        </p:txBody>
      </p:sp>
    </p:spTree>
    <p:extLst>
      <p:ext uri="{BB962C8B-B14F-4D97-AF65-F5344CB8AC3E}">
        <p14:creationId xmlns:p14="http://schemas.microsoft.com/office/powerpoint/2010/main" val="302684480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2400117" rtl="0" eaLnBrk="1" latinLnBrk="0" hangingPunct="1">
        <a:lnSpc>
          <a:spcPct val="90000"/>
        </a:lnSpc>
        <a:spcBef>
          <a:spcPct val="0"/>
        </a:spcBef>
        <a:buNone/>
        <a:defRPr sz="11549" kern="1200">
          <a:solidFill>
            <a:schemeClr val="tx1"/>
          </a:solidFill>
          <a:latin typeface="+mj-lt"/>
          <a:ea typeface="+mj-ea"/>
          <a:cs typeface="+mj-cs"/>
        </a:defRPr>
      </a:lvl1pPr>
    </p:titleStyle>
    <p:bodyStyle>
      <a:lvl1pPr marL="600029" indent="-600029" algn="l" defTabSz="2400117" rtl="0" eaLnBrk="1" latinLnBrk="0" hangingPunct="1">
        <a:lnSpc>
          <a:spcPct val="90000"/>
        </a:lnSpc>
        <a:spcBef>
          <a:spcPts val="2625"/>
        </a:spcBef>
        <a:buFont typeface="Arial" panose="020B0604020202020204" pitchFamily="34" charset="0"/>
        <a:buChar char="•"/>
        <a:defRPr sz="7349" kern="1200">
          <a:solidFill>
            <a:schemeClr val="tx1"/>
          </a:solidFill>
          <a:latin typeface="+mn-lt"/>
          <a:ea typeface="+mn-ea"/>
          <a:cs typeface="+mn-cs"/>
        </a:defRPr>
      </a:lvl1pPr>
      <a:lvl2pPr marL="1800088" indent="-600029" algn="l" defTabSz="2400117" rtl="0" eaLnBrk="1" latinLnBrk="0" hangingPunct="1">
        <a:lnSpc>
          <a:spcPct val="90000"/>
        </a:lnSpc>
        <a:spcBef>
          <a:spcPts val="1312"/>
        </a:spcBef>
        <a:buFont typeface="Arial" panose="020B0604020202020204" pitchFamily="34" charset="0"/>
        <a:buChar char="•"/>
        <a:defRPr sz="6300" kern="1200">
          <a:solidFill>
            <a:schemeClr val="tx1"/>
          </a:solidFill>
          <a:latin typeface="+mn-lt"/>
          <a:ea typeface="+mn-ea"/>
          <a:cs typeface="+mn-cs"/>
        </a:defRPr>
      </a:lvl2pPr>
      <a:lvl3pPr marL="3000146" indent="-600029" algn="l" defTabSz="2400117" rtl="0" eaLnBrk="1" latinLnBrk="0" hangingPunct="1">
        <a:lnSpc>
          <a:spcPct val="90000"/>
        </a:lnSpc>
        <a:spcBef>
          <a:spcPts val="1312"/>
        </a:spcBef>
        <a:buFont typeface="Arial" panose="020B0604020202020204" pitchFamily="34" charset="0"/>
        <a:buChar char="•"/>
        <a:defRPr sz="5250" kern="1200">
          <a:solidFill>
            <a:schemeClr val="tx1"/>
          </a:solidFill>
          <a:latin typeface="+mn-lt"/>
          <a:ea typeface="+mn-ea"/>
          <a:cs typeface="+mn-cs"/>
        </a:defRPr>
      </a:lvl3pPr>
      <a:lvl4pPr marL="4200205" indent="-600029" algn="l" defTabSz="2400117" rtl="0" eaLnBrk="1" latinLnBrk="0" hangingPunct="1">
        <a:lnSpc>
          <a:spcPct val="90000"/>
        </a:lnSpc>
        <a:spcBef>
          <a:spcPts val="1312"/>
        </a:spcBef>
        <a:buFont typeface="Arial" panose="020B0604020202020204" pitchFamily="34" charset="0"/>
        <a:buChar char="•"/>
        <a:defRPr sz="4725" kern="1200">
          <a:solidFill>
            <a:schemeClr val="tx1"/>
          </a:solidFill>
          <a:latin typeface="+mn-lt"/>
          <a:ea typeface="+mn-ea"/>
          <a:cs typeface="+mn-cs"/>
        </a:defRPr>
      </a:lvl4pPr>
      <a:lvl5pPr marL="5400264" indent="-600029" algn="l" defTabSz="2400117" rtl="0" eaLnBrk="1" latinLnBrk="0" hangingPunct="1">
        <a:lnSpc>
          <a:spcPct val="90000"/>
        </a:lnSpc>
        <a:spcBef>
          <a:spcPts val="1312"/>
        </a:spcBef>
        <a:buFont typeface="Arial" panose="020B0604020202020204" pitchFamily="34" charset="0"/>
        <a:buChar char="•"/>
        <a:defRPr sz="4725" kern="1200">
          <a:solidFill>
            <a:schemeClr val="tx1"/>
          </a:solidFill>
          <a:latin typeface="+mn-lt"/>
          <a:ea typeface="+mn-ea"/>
          <a:cs typeface="+mn-cs"/>
        </a:defRPr>
      </a:lvl5pPr>
      <a:lvl6pPr marL="6600322" indent="-600029" algn="l" defTabSz="2400117" rtl="0" eaLnBrk="1" latinLnBrk="0" hangingPunct="1">
        <a:lnSpc>
          <a:spcPct val="90000"/>
        </a:lnSpc>
        <a:spcBef>
          <a:spcPts val="1312"/>
        </a:spcBef>
        <a:buFont typeface="Arial" panose="020B0604020202020204" pitchFamily="34" charset="0"/>
        <a:buChar char="•"/>
        <a:defRPr sz="4725" kern="1200">
          <a:solidFill>
            <a:schemeClr val="tx1"/>
          </a:solidFill>
          <a:latin typeface="+mn-lt"/>
          <a:ea typeface="+mn-ea"/>
          <a:cs typeface="+mn-cs"/>
        </a:defRPr>
      </a:lvl6pPr>
      <a:lvl7pPr marL="7800381" indent="-600029" algn="l" defTabSz="2400117" rtl="0" eaLnBrk="1" latinLnBrk="0" hangingPunct="1">
        <a:lnSpc>
          <a:spcPct val="90000"/>
        </a:lnSpc>
        <a:spcBef>
          <a:spcPts val="1312"/>
        </a:spcBef>
        <a:buFont typeface="Arial" panose="020B0604020202020204" pitchFamily="34" charset="0"/>
        <a:buChar char="•"/>
        <a:defRPr sz="4725" kern="1200">
          <a:solidFill>
            <a:schemeClr val="tx1"/>
          </a:solidFill>
          <a:latin typeface="+mn-lt"/>
          <a:ea typeface="+mn-ea"/>
          <a:cs typeface="+mn-cs"/>
        </a:defRPr>
      </a:lvl7pPr>
      <a:lvl8pPr marL="9000439" indent="-600029" algn="l" defTabSz="2400117" rtl="0" eaLnBrk="1" latinLnBrk="0" hangingPunct="1">
        <a:lnSpc>
          <a:spcPct val="90000"/>
        </a:lnSpc>
        <a:spcBef>
          <a:spcPts val="1312"/>
        </a:spcBef>
        <a:buFont typeface="Arial" panose="020B0604020202020204" pitchFamily="34" charset="0"/>
        <a:buChar char="•"/>
        <a:defRPr sz="4725" kern="1200">
          <a:solidFill>
            <a:schemeClr val="tx1"/>
          </a:solidFill>
          <a:latin typeface="+mn-lt"/>
          <a:ea typeface="+mn-ea"/>
          <a:cs typeface="+mn-cs"/>
        </a:defRPr>
      </a:lvl8pPr>
      <a:lvl9pPr marL="10200498" indent="-600029" algn="l" defTabSz="2400117" rtl="0" eaLnBrk="1" latinLnBrk="0" hangingPunct="1">
        <a:lnSpc>
          <a:spcPct val="90000"/>
        </a:lnSpc>
        <a:spcBef>
          <a:spcPts val="1312"/>
        </a:spcBef>
        <a:buFont typeface="Arial" panose="020B0604020202020204" pitchFamily="34" charset="0"/>
        <a:buChar char="•"/>
        <a:defRPr sz="4725" kern="1200">
          <a:solidFill>
            <a:schemeClr val="tx1"/>
          </a:solidFill>
          <a:latin typeface="+mn-lt"/>
          <a:ea typeface="+mn-ea"/>
          <a:cs typeface="+mn-cs"/>
        </a:defRPr>
      </a:lvl9pPr>
    </p:bodyStyle>
    <p:otherStyle>
      <a:defPPr>
        <a:defRPr lang="en-US"/>
      </a:defPPr>
      <a:lvl1pPr marL="0" algn="l" defTabSz="2400117" rtl="0" eaLnBrk="1" latinLnBrk="0" hangingPunct="1">
        <a:defRPr sz="4725" kern="1200">
          <a:solidFill>
            <a:schemeClr val="tx1"/>
          </a:solidFill>
          <a:latin typeface="+mn-lt"/>
          <a:ea typeface="+mn-ea"/>
          <a:cs typeface="+mn-cs"/>
        </a:defRPr>
      </a:lvl1pPr>
      <a:lvl2pPr marL="1200059" algn="l" defTabSz="2400117" rtl="0" eaLnBrk="1" latinLnBrk="0" hangingPunct="1">
        <a:defRPr sz="4725" kern="1200">
          <a:solidFill>
            <a:schemeClr val="tx1"/>
          </a:solidFill>
          <a:latin typeface="+mn-lt"/>
          <a:ea typeface="+mn-ea"/>
          <a:cs typeface="+mn-cs"/>
        </a:defRPr>
      </a:lvl2pPr>
      <a:lvl3pPr marL="2400117" algn="l" defTabSz="2400117" rtl="0" eaLnBrk="1" latinLnBrk="0" hangingPunct="1">
        <a:defRPr sz="4725" kern="1200">
          <a:solidFill>
            <a:schemeClr val="tx1"/>
          </a:solidFill>
          <a:latin typeface="+mn-lt"/>
          <a:ea typeface="+mn-ea"/>
          <a:cs typeface="+mn-cs"/>
        </a:defRPr>
      </a:lvl3pPr>
      <a:lvl4pPr marL="3600176" algn="l" defTabSz="2400117" rtl="0" eaLnBrk="1" latinLnBrk="0" hangingPunct="1">
        <a:defRPr sz="4725" kern="1200">
          <a:solidFill>
            <a:schemeClr val="tx1"/>
          </a:solidFill>
          <a:latin typeface="+mn-lt"/>
          <a:ea typeface="+mn-ea"/>
          <a:cs typeface="+mn-cs"/>
        </a:defRPr>
      </a:lvl4pPr>
      <a:lvl5pPr marL="4800234" algn="l" defTabSz="2400117" rtl="0" eaLnBrk="1" latinLnBrk="0" hangingPunct="1">
        <a:defRPr sz="4725" kern="1200">
          <a:solidFill>
            <a:schemeClr val="tx1"/>
          </a:solidFill>
          <a:latin typeface="+mn-lt"/>
          <a:ea typeface="+mn-ea"/>
          <a:cs typeface="+mn-cs"/>
        </a:defRPr>
      </a:lvl5pPr>
      <a:lvl6pPr marL="6000293" algn="l" defTabSz="2400117" rtl="0" eaLnBrk="1" latinLnBrk="0" hangingPunct="1">
        <a:defRPr sz="4725" kern="1200">
          <a:solidFill>
            <a:schemeClr val="tx1"/>
          </a:solidFill>
          <a:latin typeface="+mn-lt"/>
          <a:ea typeface="+mn-ea"/>
          <a:cs typeface="+mn-cs"/>
        </a:defRPr>
      </a:lvl6pPr>
      <a:lvl7pPr marL="7200351" algn="l" defTabSz="2400117" rtl="0" eaLnBrk="1" latinLnBrk="0" hangingPunct="1">
        <a:defRPr sz="4725" kern="1200">
          <a:solidFill>
            <a:schemeClr val="tx1"/>
          </a:solidFill>
          <a:latin typeface="+mn-lt"/>
          <a:ea typeface="+mn-ea"/>
          <a:cs typeface="+mn-cs"/>
        </a:defRPr>
      </a:lvl7pPr>
      <a:lvl8pPr marL="8400410" algn="l" defTabSz="2400117" rtl="0" eaLnBrk="1" latinLnBrk="0" hangingPunct="1">
        <a:defRPr sz="4725" kern="1200">
          <a:solidFill>
            <a:schemeClr val="tx1"/>
          </a:solidFill>
          <a:latin typeface="+mn-lt"/>
          <a:ea typeface="+mn-ea"/>
          <a:cs typeface="+mn-cs"/>
        </a:defRPr>
      </a:lvl8pPr>
      <a:lvl9pPr marL="9600468" algn="l" defTabSz="2400117" rtl="0" eaLnBrk="1" latinLnBrk="0" hangingPunct="1">
        <a:defRPr sz="472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chart" Target="../charts/chart3.xml"/><Relationship Id="rId13" Type="http://schemas.microsoft.com/office/2007/relationships/diagramDrawing" Target="../diagrams/drawing1.xml"/><Relationship Id="rId18" Type="http://schemas.openxmlformats.org/officeDocument/2006/relationships/diagramColors" Target="../diagrams/colors2.xml"/><Relationship Id="rId3" Type="http://schemas.openxmlformats.org/officeDocument/2006/relationships/image" Target="../media/image1.png"/><Relationship Id="rId21" Type="http://schemas.openxmlformats.org/officeDocument/2006/relationships/image" Target="../media/image5.png"/><Relationship Id="rId7" Type="http://schemas.openxmlformats.org/officeDocument/2006/relationships/chart" Target="../charts/chart2.xml"/><Relationship Id="rId12" Type="http://schemas.openxmlformats.org/officeDocument/2006/relationships/diagramColors" Target="../diagrams/colors1.xml"/><Relationship Id="rId17" Type="http://schemas.openxmlformats.org/officeDocument/2006/relationships/diagramQuickStyle" Target="../diagrams/quickStyle2.xml"/><Relationship Id="rId2" Type="http://schemas.openxmlformats.org/officeDocument/2006/relationships/notesSlide" Target="../notesSlides/notesSlide1.xml"/><Relationship Id="rId16" Type="http://schemas.openxmlformats.org/officeDocument/2006/relationships/diagramLayout" Target="../diagrams/layout2.xml"/><Relationship Id="rId20" Type="http://schemas.openxmlformats.org/officeDocument/2006/relationships/image" Target="../media/image4.jpg"/><Relationship Id="rId1" Type="http://schemas.openxmlformats.org/officeDocument/2006/relationships/slideLayout" Target="../slideLayouts/slideLayout1.xml"/><Relationship Id="rId6" Type="http://schemas.openxmlformats.org/officeDocument/2006/relationships/chart" Target="../charts/chart1.xml"/><Relationship Id="rId11" Type="http://schemas.openxmlformats.org/officeDocument/2006/relationships/diagramQuickStyle" Target="../diagrams/quickStyle1.xml"/><Relationship Id="rId5" Type="http://schemas.openxmlformats.org/officeDocument/2006/relationships/image" Target="../media/image3.svg"/><Relationship Id="rId15" Type="http://schemas.openxmlformats.org/officeDocument/2006/relationships/diagramData" Target="../diagrams/data2.xml"/><Relationship Id="rId10" Type="http://schemas.openxmlformats.org/officeDocument/2006/relationships/diagramLayout" Target="../diagrams/layout1.xml"/><Relationship Id="rId19" Type="http://schemas.microsoft.com/office/2007/relationships/diagramDrawing" Target="../diagrams/drawing2.xml"/><Relationship Id="rId4" Type="http://schemas.openxmlformats.org/officeDocument/2006/relationships/image" Target="../media/image2.svg"/><Relationship Id="rId9" Type="http://schemas.openxmlformats.org/officeDocument/2006/relationships/diagramData" Target="../diagrams/data1.xml"/><Relationship Id="rId14" Type="http://schemas.openxmlformats.org/officeDocument/2006/relationships/chart" Target="../charts/chart4.xml"/></Relationships>
</file>

<file path=ppt/slides/_rels/slide2.xml.rels><?xml version="1.0" encoding="UTF-8" standalone="yes"?>
<Relationships xmlns="http://schemas.openxmlformats.org/package/2006/relationships"><Relationship Id="rId8" Type="http://schemas.openxmlformats.org/officeDocument/2006/relationships/chart" Target="../charts/chart6.xml"/><Relationship Id="rId13" Type="http://schemas.openxmlformats.org/officeDocument/2006/relationships/diagramQuickStyle" Target="../diagrams/quickStyle4.xml"/><Relationship Id="rId3" Type="http://schemas.openxmlformats.org/officeDocument/2006/relationships/diagramLayout" Target="../diagrams/layout3.xml"/><Relationship Id="rId7" Type="http://schemas.openxmlformats.org/officeDocument/2006/relationships/chart" Target="../charts/chart5.xml"/><Relationship Id="rId12" Type="http://schemas.openxmlformats.org/officeDocument/2006/relationships/diagramLayout" Target="../diagrams/layout4.xml"/><Relationship Id="rId17" Type="http://schemas.openxmlformats.org/officeDocument/2006/relationships/image" Target="../media/image5.png"/><Relationship Id="rId2" Type="http://schemas.openxmlformats.org/officeDocument/2006/relationships/diagramData" Target="../diagrams/data3.xml"/><Relationship Id="rId16" Type="http://schemas.openxmlformats.org/officeDocument/2006/relationships/image" Target="../media/image4.jpg"/><Relationship Id="rId1" Type="http://schemas.openxmlformats.org/officeDocument/2006/relationships/slideLayout" Target="../slideLayouts/slideLayout2.xml"/><Relationship Id="rId6" Type="http://schemas.microsoft.com/office/2007/relationships/diagramDrawing" Target="../diagrams/drawing3.xml"/><Relationship Id="rId11" Type="http://schemas.openxmlformats.org/officeDocument/2006/relationships/diagramData" Target="../diagrams/data4.xml"/><Relationship Id="rId5" Type="http://schemas.openxmlformats.org/officeDocument/2006/relationships/diagramColors" Target="../diagrams/colors3.xml"/><Relationship Id="rId15" Type="http://schemas.microsoft.com/office/2007/relationships/diagramDrawing" Target="../diagrams/drawing4.xml"/><Relationship Id="rId10" Type="http://schemas.openxmlformats.org/officeDocument/2006/relationships/chart" Target="../charts/chart8.xml"/><Relationship Id="rId4" Type="http://schemas.openxmlformats.org/officeDocument/2006/relationships/diagramQuickStyle" Target="../diagrams/quickStyle3.xml"/><Relationship Id="rId9" Type="http://schemas.openxmlformats.org/officeDocument/2006/relationships/chart" Target="../charts/chart7.xml"/><Relationship Id="rId14" Type="http://schemas.openxmlformats.org/officeDocument/2006/relationships/diagramColors" Target="../diagrams/colors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6" name="Connecteur droit 105">
            <a:extLst>
              <a:ext uri="{FF2B5EF4-FFF2-40B4-BE49-F238E27FC236}">
                <a16:creationId xmlns:a16="http://schemas.microsoft.com/office/drawing/2014/main" id="{A8959A82-A78A-1446-A0C1-E4524B5B09C1}"/>
              </a:ext>
            </a:extLst>
          </p:cNvPr>
          <p:cNvCxnSpPr>
            <a:cxnSpLocks/>
          </p:cNvCxnSpPr>
          <p:nvPr/>
        </p:nvCxnSpPr>
        <p:spPr>
          <a:xfrm>
            <a:off x="8908866" y="3020992"/>
            <a:ext cx="0" cy="14498260"/>
          </a:xfrm>
          <a:prstGeom prst="line">
            <a:avLst/>
          </a:prstGeom>
          <a:ln w="63500" cap="rnd">
            <a:solidFill>
              <a:schemeClr val="accent2"/>
            </a:solidFill>
            <a:prstDash val="sysDot"/>
            <a:round/>
          </a:ln>
        </p:spPr>
        <p:style>
          <a:lnRef idx="1">
            <a:schemeClr val="accent2"/>
          </a:lnRef>
          <a:fillRef idx="0">
            <a:schemeClr val="accent2"/>
          </a:fillRef>
          <a:effectRef idx="0">
            <a:schemeClr val="accent2"/>
          </a:effectRef>
          <a:fontRef idx="minor">
            <a:schemeClr val="tx1"/>
          </a:fontRef>
        </p:style>
      </p:cxnSp>
      <p:sp>
        <p:nvSpPr>
          <p:cNvPr id="15" name="ZoneTexte 14">
            <a:extLst>
              <a:ext uri="{FF2B5EF4-FFF2-40B4-BE49-F238E27FC236}">
                <a16:creationId xmlns:a16="http://schemas.microsoft.com/office/drawing/2014/main" id="{52E3ED9D-9B4F-0844-8C79-07999E636E10}"/>
              </a:ext>
            </a:extLst>
          </p:cNvPr>
          <p:cNvSpPr txBox="1"/>
          <p:nvPr/>
        </p:nvSpPr>
        <p:spPr>
          <a:xfrm>
            <a:off x="9495496" y="2836449"/>
            <a:ext cx="8137010" cy="677108"/>
          </a:xfrm>
          <a:prstGeom prst="rect">
            <a:avLst/>
          </a:prstGeom>
          <a:noFill/>
        </p:spPr>
        <p:txBody>
          <a:bodyPr wrap="square" rtlCol="0" anchor="ctr">
            <a:spAutoFit/>
          </a:bodyPr>
          <a:lstStyle/>
          <a:p>
            <a:r>
              <a:rPr lang="fr-CA" sz="3800" b="1" dirty="0">
                <a:solidFill>
                  <a:schemeClr val="accent2">
                    <a:lumMod val="75000"/>
                  </a:schemeClr>
                </a:solidFill>
                <a:latin typeface="Beausite Classic Clear" panose="020B0503030502060203" pitchFamily="34" charset="0"/>
                <a:cs typeface="Rando Regular" pitchFamily="2" charset="77"/>
              </a:rPr>
              <a:t>RESULTATS</a:t>
            </a:r>
          </a:p>
        </p:txBody>
      </p:sp>
      <p:cxnSp>
        <p:nvCxnSpPr>
          <p:cNvPr id="28" name="Connecteur droit 27">
            <a:extLst>
              <a:ext uri="{FF2B5EF4-FFF2-40B4-BE49-F238E27FC236}">
                <a16:creationId xmlns:a16="http://schemas.microsoft.com/office/drawing/2014/main" id="{E35E4FB9-2715-004A-B7AB-39B71FA2F1D7}"/>
              </a:ext>
            </a:extLst>
          </p:cNvPr>
          <p:cNvCxnSpPr>
            <a:cxnSpLocks/>
          </p:cNvCxnSpPr>
          <p:nvPr/>
        </p:nvCxnSpPr>
        <p:spPr>
          <a:xfrm>
            <a:off x="9597301" y="3692582"/>
            <a:ext cx="7641551" cy="0"/>
          </a:xfrm>
          <a:prstGeom prst="line">
            <a:avLst/>
          </a:prstGeom>
          <a:ln w="38100">
            <a:solidFill>
              <a:schemeClr val="accent2">
                <a:lumMod val="90000"/>
              </a:schemeClr>
            </a:solidFill>
          </a:ln>
        </p:spPr>
        <p:style>
          <a:lnRef idx="1">
            <a:schemeClr val="accent1"/>
          </a:lnRef>
          <a:fillRef idx="0">
            <a:schemeClr val="accent1"/>
          </a:fillRef>
          <a:effectRef idx="0">
            <a:schemeClr val="accent1"/>
          </a:effectRef>
          <a:fontRef idx="minor">
            <a:schemeClr val="tx1"/>
          </a:fontRef>
        </p:style>
      </p:cxnSp>
      <p:grpSp>
        <p:nvGrpSpPr>
          <p:cNvPr id="5" name="Groupe 4">
            <a:extLst>
              <a:ext uri="{FF2B5EF4-FFF2-40B4-BE49-F238E27FC236}">
                <a16:creationId xmlns:a16="http://schemas.microsoft.com/office/drawing/2014/main" id="{96ED9869-82BD-4945-9F1D-B5E7B4DDD1E2}"/>
              </a:ext>
            </a:extLst>
          </p:cNvPr>
          <p:cNvGrpSpPr/>
          <p:nvPr/>
        </p:nvGrpSpPr>
        <p:grpSpPr>
          <a:xfrm>
            <a:off x="9611389" y="3958034"/>
            <a:ext cx="7641550" cy="707887"/>
            <a:chOff x="9761419" y="3958034"/>
            <a:chExt cx="7641550" cy="707887"/>
          </a:xfrm>
        </p:grpSpPr>
        <p:sp>
          <p:nvSpPr>
            <p:cNvPr id="35" name="Rectangle 34">
              <a:extLst>
                <a:ext uri="{FF2B5EF4-FFF2-40B4-BE49-F238E27FC236}">
                  <a16:creationId xmlns:a16="http://schemas.microsoft.com/office/drawing/2014/main" id="{FB953ED1-1930-F64D-9C54-230DD0510300}"/>
                </a:ext>
              </a:extLst>
            </p:cNvPr>
            <p:cNvSpPr/>
            <p:nvPr/>
          </p:nvSpPr>
          <p:spPr>
            <a:xfrm>
              <a:off x="10161164" y="4067066"/>
              <a:ext cx="7241805" cy="48982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31" name="Ellipse 30">
              <a:extLst>
                <a:ext uri="{FF2B5EF4-FFF2-40B4-BE49-F238E27FC236}">
                  <a16:creationId xmlns:a16="http://schemas.microsoft.com/office/drawing/2014/main" id="{A6E836C3-6477-4140-A94E-FAB43F7FC6DE}"/>
                </a:ext>
              </a:extLst>
            </p:cNvPr>
            <p:cNvSpPr/>
            <p:nvPr/>
          </p:nvSpPr>
          <p:spPr>
            <a:xfrm>
              <a:off x="9761419" y="3958034"/>
              <a:ext cx="707887" cy="70788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63" name="ZoneTexte 62">
              <a:extLst>
                <a:ext uri="{FF2B5EF4-FFF2-40B4-BE49-F238E27FC236}">
                  <a16:creationId xmlns:a16="http://schemas.microsoft.com/office/drawing/2014/main" id="{7ACF3407-4D45-164C-A23B-9CF72F17E074}"/>
                </a:ext>
              </a:extLst>
            </p:cNvPr>
            <p:cNvSpPr txBox="1"/>
            <p:nvPr/>
          </p:nvSpPr>
          <p:spPr>
            <a:xfrm>
              <a:off x="10555558" y="4078158"/>
              <a:ext cx="6847410" cy="467638"/>
            </a:xfrm>
            <a:prstGeom prst="rect">
              <a:avLst/>
            </a:prstGeom>
            <a:noFill/>
          </p:spPr>
          <p:txBody>
            <a:bodyPr wrap="square" rtlCol="0" anchor="ctr">
              <a:spAutoFit/>
            </a:bodyPr>
            <a:lstStyle/>
            <a:p>
              <a:r>
                <a:rPr lang="fr-CA" sz="2400" b="1" dirty="0">
                  <a:solidFill>
                    <a:schemeClr val="bg1"/>
                  </a:solidFill>
                  <a:latin typeface="Beausite Classic Clear" panose="020B0503030502060203" pitchFamily="34" charset="0"/>
                  <a:cs typeface="Rando Regular" pitchFamily="2" charset="77"/>
                </a:rPr>
                <a:t>RÉSULTAT 1</a:t>
              </a:r>
            </a:p>
          </p:txBody>
        </p:sp>
        <p:pic>
          <p:nvPicPr>
            <p:cNvPr id="82" name="Graphique 81" descr="Fauteuil roulant neuf">
              <a:extLst>
                <a:ext uri="{FF2B5EF4-FFF2-40B4-BE49-F238E27FC236}">
                  <a16:creationId xmlns:a16="http://schemas.microsoft.com/office/drawing/2014/main" id="{1BB7347F-A57A-8649-914C-57A4E383B2AE}"/>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852855" y="4049470"/>
              <a:ext cx="525015" cy="525015"/>
            </a:xfrm>
            <a:prstGeom prst="rect">
              <a:avLst/>
            </a:prstGeom>
          </p:spPr>
        </p:pic>
      </p:grpSp>
      <p:grpSp>
        <p:nvGrpSpPr>
          <p:cNvPr id="6" name="Groupe 5">
            <a:extLst>
              <a:ext uri="{FF2B5EF4-FFF2-40B4-BE49-F238E27FC236}">
                <a16:creationId xmlns:a16="http://schemas.microsoft.com/office/drawing/2014/main" id="{7E72E0B3-D91F-9C4A-84F1-C6D67C34707C}"/>
              </a:ext>
            </a:extLst>
          </p:cNvPr>
          <p:cNvGrpSpPr/>
          <p:nvPr/>
        </p:nvGrpSpPr>
        <p:grpSpPr>
          <a:xfrm>
            <a:off x="9611389" y="8480804"/>
            <a:ext cx="7641550" cy="707887"/>
            <a:chOff x="9761419" y="8734804"/>
            <a:chExt cx="7641550" cy="707887"/>
          </a:xfrm>
        </p:grpSpPr>
        <p:sp>
          <p:nvSpPr>
            <p:cNvPr id="87" name="Rectangle 86">
              <a:extLst>
                <a:ext uri="{FF2B5EF4-FFF2-40B4-BE49-F238E27FC236}">
                  <a16:creationId xmlns:a16="http://schemas.microsoft.com/office/drawing/2014/main" id="{2201732F-3351-7943-92FA-1B9BF98EFF89}"/>
                </a:ext>
              </a:extLst>
            </p:cNvPr>
            <p:cNvSpPr/>
            <p:nvPr/>
          </p:nvSpPr>
          <p:spPr>
            <a:xfrm>
              <a:off x="10161164" y="8843836"/>
              <a:ext cx="7241805" cy="48982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88" name="Ellipse 87">
              <a:extLst>
                <a:ext uri="{FF2B5EF4-FFF2-40B4-BE49-F238E27FC236}">
                  <a16:creationId xmlns:a16="http://schemas.microsoft.com/office/drawing/2014/main" id="{3F924D3D-84AA-9E48-B9FB-80ABDE861A65}"/>
                </a:ext>
              </a:extLst>
            </p:cNvPr>
            <p:cNvSpPr/>
            <p:nvPr/>
          </p:nvSpPr>
          <p:spPr>
            <a:xfrm>
              <a:off x="9761419" y="8734804"/>
              <a:ext cx="707887" cy="70788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89" name="ZoneTexte 88">
              <a:extLst>
                <a:ext uri="{FF2B5EF4-FFF2-40B4-BE49-F238E27FC236}">
                  <a16:creationId xmlns:a16="http://schemas.microsoft.com/office/drawing/2014/main" id="{8ADB1739-FC54-3249-A1A6-1D6297A24A4F}"/>
                </a:ext>
              </a:extLst>
            </p:cNvPr>
            <p:cNvSpPr txBox="1"/>
            <p:nvPr/>
          </p:nvSpPr>
          <p:spPr>
            <a:xfrm>
              <a:off x="10555558" y="8854928"/>
              <a:ext cx="6847410" cy="467638"/>
            </a:xfrm>
            <a:prstGeom prst="rect">
              <a:avLst/>
            </a:prstGeom>
            <a:noFill/>
          </p:spPr>
          <p:txBody>
            <a:bodyPr wrap="square" rtlCol="0" anchor="ctr">
              <a:spAutoFit/>
            </a:bodyPr>
            <a:lstStyle/>
            <a:p>
              <a:r>
                <a:rPr lang="fr-CA" sz="2400" b="1" dirty="0">
                  <a:solidFill>
                    <a:schemeClr val="bg1"/>
                  </a:solidFill>
                  <a:latin typeface="Beausite Classic Clear" panose="020B0503030502060203" pitchFamily="34" charset="0"/>
                  <a:cs typeface="Rando Regular" pitchFamily="2" charset="77"/>
                </a:rPr>
                <a:t>RÉSULTAT 2</a:t>
              </a:r>
            </a:p>
          </p:txBody>
        </p:sp>
        <p:pic>
          <p:nvPicPr>
            <p:cNvPr id="90" name="Graphique 89" descr="Fauteuil roulant neuf">
              <a:extLst>
                <a:ext uri="{FF2B5EF4-FFF2-40B4-BE49-F238E27FC236}">
                  <a16:creationId xmlns:a16="http://schemas.microsoft.com/office/drawing/2014/main" id="{2BAEE91D-F5AC-D041-9892-9C35FF9B7D79}"/>
                </a:ext>
              </a:extLst>
            </p:cNvPr>
            <p:cNvPicPr>
              <a:picLocks noChangeAspect="1"/>
            </p:cNvPicPr>
            <p:nvPr/>
          </p:nvPicPr>
          <p:blipFill>
            <a:blip r:embed="rId3">
              <a:extLst>
                <a:ext uri="{96DAC541-7B7A-43D3-8B79-37D633B846F1}">
                  <asvg:svgBlip xmlns:asvg="http://schemas.microsoft.com/office/drawing/2016/SVG/main" r:embed="rId5"/>
                </a:ext>
              </a:extLst>
            </a:blip>
            <a:stretch>
              <a:fillRect/>
            </a:stretch>
          </p:blipFill>
          <p:spPr>
            <a:xfrm>
              <a:off x="9852855" y="8826240"/>
              <a:ext cx="525015" cy="525015"/>
            </a:xfrm>
            <a:prstGeom prst="rect">
              <a:avLst/>
            </a:prstGeom>
          </p:spPr>
        </p:pic>
      </p:grpSp>
      <p:grpSp>
        <p:nvGrpSpPr>
          <p:cNvPr id="8" name="Groupe 7">
            <a:extLst>
              <a:ext uri="{FF2B5EF4-FFF2-40B4-BE49-F238E27FC236}">
                <a16:creationId xmlns:a16="http://schemas.microsoft.com/office/drawing/2014/main" id="{B0ED52A1-6788-C044-B96D-8E8372993D23}"/>
              </a:ext>
            </a:extLst>
          </p:cNvPr>
          <p:cNvGrpSpPr/>
          <p:nvPr/>
        </p:nvGrpSpPr>
        <p:grpSpPr>
          <a:xfrm>
            <a:off x="9611389" y="13004306"/>
            <a:ext cx="7641550" cy="707887"/>
            <a:chOff x="9761419" y="13385306"/>
            <a:chExt cx="7641550" cy="707887"/>
          </a:xfrm>
        </p:grpSpPr>
        <p:sp>
          <p:nvSpPr>
            <p:cNvPr id="92" name="Rectangle 91">
              <a:extLst>
                <a:ext uri="{FF2B5EF4-FFF2-40B4-BE49-F238E27FC236}">
                  <a16:creationId xmlns:a16="http://schemas.microsoft.com/office/drawing/2014/main" id="{D0625DED-ACC9-C349-B901-0D1FE81B3DB3}"/>
                </a:ext>
              </a:extLst>
            </p:cNvPr>
            <p:cNvSpPr/>
            <p:nvPr/>
          </p:nvSpPr>
          <p:spPr>
            <a:xfrm>
              <a:off x="10161164" y="13494338"/>
              <a:ext cx="7241805" cy="48982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93" name="Ellipse 92">
              <a:extLst>
                <a:ext uri="{FF2B5EF4-FFF2-40B4-BE49-F238E27FC236}">
                  <a16:creationId xmlns:a16="http://schemas.microsoft.com/office/drawing/2014/main" id="{90419DC5-C9D4-BC48-BA8E-A7868282FFB4}"/>
                </a:ext>
              </a:extLst>
            </p:cNvPr>
            <p:cNvSpPr/>
            <p:nvPr/>
          </p:nvSpPr>
          <p:spPr>
            <a:xfrm>
              <a:off x="9761419" y="13385306"/>
              <a:ext cx="707887" cy="70788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94" name="ZoneTexte 93">
              <a:extLst>
                <a:ext uri="{FF2B5EF4-FFF2-40B4-BE49-F238E27FC236}">
                  <a16:creationId xmlns:a16="http://schemas.microsoft.com/office/drawing/2014/main" id="{7B20BC40-1D57-0742-AC1F-E089F2D32BEF}"/>
                </a:ext>
              </a:extLst>
            </p:cNvPr>
            <p:cNvSpPr txBox="1"/>
            <p:nvPr/>
          </p:nvSpPr>
          <p:spPr>
            <a:xfrm>
              <a:off x="10555558" y="13505430"/>
              <a:ext cx="6847410" cy="467638"/>
            </a:xfrm>
            <a:prstGeom prst="rect">
              <a:avLst/>
            </a:prstGeom>
            <a:noFill/>
          </p:spPr>
          <p:txBody>
            <a:bodyPr wrap="square" rtlCol="0" anchor="ctr">
              <a:spAutoFit/>
            </a:bodyPr>
            <a:lstStyle/>
            <a:p>
              <a:r>
                <a:rPr lang="fr-CA" sz="2400" b="1" dirty="0">
                  <a:solidFill>
                    <a:schemeClr val="bg1"/>
                  </a:solidFill>
                  <a:latin typeface="Beausite Classic Clear" panose="020B0503030502060203" pitchFamily="34" charset="0"/>
                  <a:cs typeface="Rando Regular" pitchFamily="2" charset="77"/>
                </a:rPr>
                <a:t>RÉSULTAT 3</a:t>
              </a:r>
            </a:p>
          </p:txBody>
        </p:sp>
        <p:pic>
          <p:nvPicPr>
            <p:cNvPr id="95" name="Graphique 94" descr="Fauteuil roulant neuf">
              <a:extLst>
                <a:ext uri="{FF2B5EF4-FFF2-40B4-BE49-F238E27FC236}">
                  <a16:creationId xmlns:a16="http://schemas.microsoft.com/office/drawing/2014/main" id="{CF9638A4-F8E6-0C48-B59D-59C512F6DE1F}"/>
                </a:ext>
              </a:extLst>
            </p:cNvPr>
            <p:cNvPicPr>
              <a:picLocks noChangeAspect="1"/>
            </p:cNvPicPr>
            <p:nvPr/>
          </p:nvPicPr>
          <p:blipFill>
            <a:blip r:embed="rId3">
              <a:extLst>
                <a:ext uri="{96DAC541-7B7A-43D3-8B79-37D633B846F1}">
                  <asvg:svgBlip xmlns:asvg="http://schemas.microsoft.com/office/drawing/2016/SVG/main" r:embed="rId5"/>
                </a:ext>
              </a:extLst>
            </a:blip>
            <a:stretch>
              <a:fillRect/>
            </a:stretch>
          </p:blipFill>
          <p:spPr>
            <a:xfrm>
              <a:off x="9852855" y="13476742"/>
              <a:ext cx="525015" cy="525015"/>
            </a:xfrm>
            <a:prstGeom prst="rect">
              <a:avLst/>
            </a:prstGeom>
          </p:spPr>
        </p:pic>
      </p:grpSp>
      <p:graphicFrame>
        <p:nvGraphicFramePr>
          <p:cNvPr id="58" name="Graphique 57">
            <a:extLst>
              <a:ext uri="{FF2B5EF4-FFF2-40B4-BE49-F238E27FC236}">
                <a16:creationId xmlns:a16="http://schemas.microsoft.com/office/drawing/2014/main" id="{8164ED05-B984-F64C-8174-DF56CDE8EF7F}"/>
              </a:ext>
            </a:extLst>
          </p:cNvPr>
          <p:cNvGraphicFramePr/>
          <p:nvPr/>
        </p:nvGraphicFramePr>
        <p:xfrm>
          <a:off x="9535189" y="4978737"/>
          <a:ext cx="4508305" cy="2971696"/>
        </p:xfrm>
        <a:graphic>
          <a:graphicData uri="http://schemas.openxmlformats.org/drawingml/2006/chart">
            <c:chart xmlns:c="http://schemas.openxmlformats.org/drawingml/2006/chart" xmlns:r="http://schemas.openxmlformats.org/officeDocument/2006/relationships" r:id="rId6"/>
          </a:graphicData>
        </a:graphic>
      </p:graphicFrame>
      <p:sp>
        <p:nvSpPr>
          <p:cNvPr id="59" name="ZoneTexte 58">
            <a:extLst>
              <a:ext uri="{FF2B5EF4-FFF2-40B4-BE49-F238E27FC236}">
                <a16:creationId xmlns:a16="http://schemas.microsoft.com/office/drawing/2014/main" id="{654CCEDE-3C1D-C145-8FBA-8536E94211D7}"/>
              </a:ext>
            </a:extLst>
          </p:cNvPr>
          <p:cNvSpPr txBox="1"/>
          <p:nvPr/>
        </p:nvSpPr>
        <p:spPr>
          <a:xfrm>
            <a:off x="14999334" y="5864421"/>
            <a:ext cx="2188463" cy="1200329"/>
          </a:xfrm>
          <a:prstGeom prst="rect">
            <a:avLst/>
          </a:prstGeom>
          <a:noFill/>
        </p:spPr>
        <p:txBody>
          <a:bodyPr wrap="square" rtlCol="0" anchor="ctr">
            <a:spAutoFit/>
          </a:bodyPr>
          <a:lstStyle/>
          <a:p>
            <a:pPr algn="ctr"/>
            <a:r>
              <a:rPr lang="fr-CA" sz="2400" dirty="0" err="1">
                <a:solidFill>
                  <a:schemeClr val="tx2"/>
                </a:solidFill>
                <a:latin typeface="Beausite Classic Clear" panose="020B0503030502060203" pitchFamily="34" charset="0"/>
                <a:cs typeface="Rando Regular" pitchFamily="2" charset="77"/>
              </a:rPr>
              <a:t>xxxxxxxxxxxxxxxxxxxxxxxxxxxxxxxxxxxxxxx</a:t>
            </a:r>
            <a:endParaRPr lang="fr-CA" sz="2400" dirty="0">
              <a:solidFill>
                <a:schemeClr val="tx2"/>
              </a:solidFill>
              <a:latin typeface="Beausite Classic Clear" panose="020B0503030502060203" pitchFamily="34" charset="0"/>
              <a:cs typeface="Rando Regular" pitchFamily="2" charset="77"/>
            </a:endParaRPr>
          </a:p>
        </p:txBody>
      </p:sp>
      <p:sp>
        <p:nvSpPr>
          <p:cNvPr id="60" name="ZoneTexte 59">
            <a:extLst>
              <a:ext uri="{FF2B5EF4-FFF2-40B4-BE49-F238E27FC236}">
                <a16:creationId xmlns:a16="http://schemas.microsoft.com/office/drawing/2014/main" id="{1107B93A-ECBB-2E43-A9EB-64E7E2C9E63E}"/>
              </a:ext>
            </a:extLst>
          </p:cNvPr>
          <p:cNvSpPr txBox="1"/>
          <p:nvPr/>
        </p:nvSpPr>
        <p:spPr>
          <a:xfrm>
            <a:off x="10121955" y="11980848"/>
            <a:ext cx="6620419" cy="461665"/>
          </a:xfrm>
          <a:prstGeom prst="rect">
            <a:avLst/>
          </a:prstGeom>
          <a:noFill/>
        </p:spPr>
        <p:txBody>
          <a:bodyPr wrap="square" rtlCol="0" anchor="ctr">
            <a:spAutoFit/>
          </a:bodyPr>
          <a:lstStyle/>
          <a:p>
            <a:pPr algn="ctr"/>
            <a:r>
              <a:rPr lang="fr-CA" sz="2400" dirty="0" err="1">
                <a:solidFill>
                  <a:schemeClr val="tx2"/>
                </a:solidFill>
                <a:latin typeface="Beausite Classic Clear" panose="020B0503030502060203" pitchFamily="34" charset="0"/>
                <a:cs typeface="Rando Regular" pitchFamily="2" charset="77"/>
              </a:rPr>
              <a:t>xxxxxxxxxxxxxxxxxxxxxxxxxxxxxxxxxxx</a:t>
            </a:r>
            <a:endParaRPr lang="fr-CA" sz="2400" dirty="0">
              <a:solidFill>
                <a:schemeClr val="tx2"/>
              </a:solidFill>
              <a:latin typeface="Beausite Classic Clear" panose="020B0503030502060203" pitchFamily="34" charset="0"/>
              <a:cs typeface="Rando Regular" pitchFamily="2" charset="77"/>
            </a:endParaRPr>
          </a:p>
        </p:txBody>
      </p:sp>
      <p:graphicFrame>
        <p:nvGraphicFramePr>
          <p:cNvPr id="61" name="Graphique 60">
            <a:extLst>
              <a:ext uri="{FF2B5EF4-FFF2-40B4-BE49-F238E27FC236}">
                <a16:creationId xmlns:a16="http://schemas.microsoft.com/office/drawing/2014/main" id="{1C0DBAEE-1BCB-7E4F-8FA3-D2F3FBA8DD88}"/>
              </a:ext>
            </a:extLst>
          </p:cNvPr>
          <p:cNvGraphicFramePr/>
          <p:nvPr/>
        </p:nvGraphicFramePr>
        <p:xfrm>
          <a:off x="9570203" y="9419059"/>
          <a:ext cx="7879542" cy="2406596"/>
        </p:xfrm>
        <a:graphic>
          <a:graphicData uri="http://schemas.openxmlformats.org/drawingml/2006/chart">
            <c:chart xmlns:c="http://schemas.openxmlformats.org/drawingml/2006/chart" xmlns:r="http://schemas.openxmlformats.org/officeDocument/2006/relationships" r:id="rId7"/>
          </a:graphicData>
        </a:graphic>
      </p:graphicFrame>
      <p:graphicFrame>
        <p:nvGraphicFramePr>
          <p:cNvPr id="62" name="Graphique 61">
            <a:extLst>
              <a:ext uri="{FF2B5EF4-FFF2-40B4-BE49-F238E27FC236}">
                <a16:creationId xmlns:a16="http://schemas.microsoft.com/office/drawing/2014/main" id="{85E79D2B-B93F-C743-B46E-09DEA3700C49}"/>
              </a:ext>
            </a:extLst>
          </p:cNvPr>
          <p:cNvGraphicFramePr/>
          <p:nvPr/>
        </p:nvGraphicFramePr>
        <p:xfrm>
          <a:off x="9620541" y="13990905"/>
          <a:ext cx="4508305" cy="2472876"/>
        </p:xfrm>
        <a:graphic>
          <a:graphicData uri="http://schemas.openxmlformats.org/drawingml/2006/chart">
            <c:chart xmlns:c="http://schemas.openxmlformats.org/drawingml/2006/chart" xmlns:r="http://schemas.openxmlformats.org/officeDocument/2006/relationships" r:id="rId8"/>
          </a:graphicData>
        </a:graphic>
      </p:graphicFrame>
      <p:sp>
        <p:nvSpPr>
          <p:cNvPr id="64" name="ZoneTexte 63">
            <a:extLst>
              <a:ext uri="{FF2B5EF4-FFF2-40B4-BE49-F238E27FC236}">
                <a16:creationId xmlns:a16="http://schemas.microsoft.com/office/drawing/2014/main" id="{8325D0F8-97F5-DD40-8B13-FA0ABCF7A327}"/>
              </a:ext>
            </a:extLst>
          </p:cNvPr>
          <p:cNvSpPr txBox="1"/>
          <p:nvPr/>
        </p:nvSpPr>
        <p:spPr>
          <a:xfrm>
            <a:off x="15084686" y="14627179"/>
            <a:ext cx="2188463" cy="1200329"/>
          </a:xfrm>
          <a:prstGeom prst="rect">
            <a:avLst/>
          </a:prstGeom>
          <a:noFill/>
        </p:spPr>
        <p:txBody>
          <a:bodyPr wrap="square" rtlCol="0" anchor="ctr">
            <a:spAutoFit/>
          </a:bodyPr>
          <a:lstStyle/>
          <a:p>
            <a:pPr algn="ctr"/>
            <a:r>
              <a:rPr lang="fr-CA" sz="2400" dirty="0" err="1">
                <a:solidFill>
                  <a:schemeClr val="tx2"/>
                </a:solidFill>
                <a:latin typeface="Beausite Classic Clear" panose="020B0503030502060203" pitchFamily="34" charset="0"/>
                <a:cs typeface="Rando Regular" pitchFamily="2" charset="77"/>
              </a:rPr>
              <a:t>xxxxxxxxxxxxxxxxxxxxxxxxxxxxxxxxxxxxxxx</a:t>
            </a:r>
            <a:endParaRPr lang="fr-CA" sz="2400" dirty="0">
              <a:solidFill>
                <a:schemeClr val="tx2"/>
              </a:solidFill>
              <a:latin typeface="Beausite Classic Clear" panose="020B0503030502060203" pitchFamily="34" charset="0"/>
              <a:cs typeface="Rando Regular" pitchFamily="2" charset="77"/>
            </a:endParaRPr>
          </a:p>
        </p:txBody>
      </p:sp>
      <p:sp>
        <p:nvSpPr>
          <p:cNvPr id="72" name="ZoneTexte 71">
            <a:extLst>
              <a:ext uri="{FF2B5EF4-FFF2-40B4-BE49-F238E27FC236}">
                <a16:creationId xmlns:a16="http://schemas.microsoft.com/office/drawing/2014/main" id="{E3ED0BF8-4E5C-0146-914B-7018939BCD8D}"/>
              </a:ext>
            </a:extLst>
          </p:cNvPr>
          <p:cNvSpPr txBox="1"/>
          <p:nvPr/>
        </p:nvSpPr>
        <p:spPr>
          <a:xfrm>
            <a:off x="9298853" y="16984104"/>
            <a:ext cx="8410485" cy="600164"/>
          </a:xfrm>
          <a:prstGeom prst="rect">
            <a:avLst/>
          </a:prstGeom>
          <a:noFill/>
        </p:spPr>
        <p:txBody>
          <a:bodyPr wrap="square" rtlCol="0" anchor="ctr">
            <a:spAutoFit/>
          </a:bodyPr>
          <a:lstStyle/>
          <a:p>
            <a:pPr algn="just"/>
            <a:r>
              <a:rPr lang="fr-CA" sz="1100" b="1" dirty="0">
                <a:solidFill>
                  <a:schemeClr val="tx2"/>
                </a:solidFill>
                <a:latin typeface="Beausite Classic Clear" panose="020B0503030502060203" pitchFamily="34" charset="0"/>
                <a:cs typeface="Rando Regular" pitchFamily="2" charset="77"/>
              </a:rPr>
              <a:t>Références bibliographiques : </a:t>
            </a:r>
            <a:r>
              <a:rPr lang="fr-CA" sz="1100" dirty="0">
                <a:solidFill>
                  <a:schemeClr val="tx2"/>
                </a:solidFill>
                <a:latin typeface="Beausite Classic Clear" panose="020B0503030502060203" pitchFamily="34" charset="0"/>
                <a:cs typeface="Rando Regular" pitchFamily="2" charset="77"/>
              </a:rPr>
              <a:t>référence X, référence X, référence X, référence X, référence X, référence X, référence X, référence X, référence X, référence X, référence X, référence X, référence X, référence X, référence X, référence X, référence X, référence X, référence X, référence X, référence X, référence X, référence X, référence X, référence X, référence X, référence X.</a:t>
            </a:r>
          </a:p>
        </p:txBody>
      </p:sp>
      <p:sp>
        <p:nvSpPr>
          <p:cNvPr id="75" name="Rectangle 74">
            <a:extLst>
              <a:ext uri="{FF2B5EF4-FFF2-40B4-BE49-F238E27FC236}">
                <a16:creationId xmlns:a16="http://schemas.microsoft.com/office/drawing/2014/main" id="{6AA45C26-F6D9-5843-B813-27BC45F00C78}"/>
              </a:ext>
            </a:extLst>
          </p:cNvPr>
          <p:cNvSpPr/>
          <p:nvPr/>
        </p:nvSpPr>
        <p:spPr>
          <a:xfrm>
            <a:off x="20683519" y="16867525"/>
            <a:ext cx="1793887" cy="716743"/>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76" name="Rectangle 75">
            <a:extLst>
              <a:ext uri="{FF2B5EF4-FFF2-40B4-BE49-F238E27FC236}">
                <a16:creationId xmlns:a16="http://schemas.microsoft.com/office/drawing/2014/main" id="{9B790D3F-C5C5-D442-8F03-B35095663B13}"/>
              </a:ext>
            </a:extLst>
          </p:cNvPr>
          <p:cNvSpPr/>
          <p:nvPr/>
        </p:nvSpPr>
        <p:spPr>
          <a:xfrm>
            <a:off x="22632074" y="16867524"/>
            <a:ext cx="1793887" cy="71674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77" name="Rectangle 76">
            <a:extLst>
              <a:ext uri="{FF2B5EF4-FFF2-40B4-BE49-F238E27FC236}">
                <a16:creationId xmlns:a16="http://schemas.microsoft.com/office/drawing/2014/main" id="{3974BC74-9A34-A741-A43F-EC1B4DBD750E}"/>
              </a:ext>
            </a:extLst>
          </p:cNvPr>
          <p:cNvSpPr/>
          <p:nvPr/>
        </p:nvSpPr>
        <p:spPr>
          <a:xfrm>
            <a:off x="24580628" y="16867524"/>
            <a:ext cx="1793887" cy="716744"/>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78" name="Rectangle 77">
            <a:extLst>
              <a:ext uri="{FF2B5EF4-FFF2-40B4-BE49-F238E27FC236}">
                <a16:creationId xmlns:a16="http://schemas.microsoft.com/office/drawing/2014/main" id="{7FDC8BE7-41E1-D54F-9225-C64CC97BC055}"/>
              </a:ext>
            </a:extLst>
          </p:cNvPr>
          <p:cNvSpPr/>
          <p:nvPr/>
        </p:nvSpPr>
        <p:spPr>
          <a:xfrm>
            <a:off x="565900" y="9167953"/>
            <a:ext cx="7660356" cy="174617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79" name="ZoneTexte 78">
            <a:extLst>
              <a:ext uri="{FF2B5EF4-FFF2-40B4-BE49-F238E27FC236}">
                <a16:creationId xmlns:a16="http://schemas.microsoft.com/office/drawing/2014/main" id="{1B55B997-1069-D644-9275-C255AAC392C4}"/>
              </a:ext>
            </a:extLst>
          </p:cNvPr>
          <p:cNvSpPr txBox="1"/>
          <p:nvPr/>
        </p:nvSpPr>
        <p:spPr>
          <a:xfrm>
            <a:off x="463967" y="11561136"/>
            <a:ext cx="8083571" cy="677108"/>
          </a:xfrm>
          <a:prstGeom prst="rect">
            <a:avLst/>
          </a:prstGeom>
          <a:noFill/>
        </p:spPr>
        <p:txBody>
          <a:bodyPr wrap="square" rtlCol="0" anchor="ctr">
            <a:spAutoFit/>
          </a:bodyPr>
          <a:lstStyle/>
          <a:p>
            <a:r>
              <a:rPr lang="fr-CA" sz="3800" b="1" dirty="0">
                <a:solidFill>
                  <a:schemeClr val="accent2">
                    <a:lumMod val="75000"/>
                  </a:schemeClr>
                </a:solidFill>
                <a:latin typeface="Beausite Classic Clear" panose="020B0503030502060203" pitchFamily="34" charset="0"/>
                <a:cs typeface="Rando Regular" pitchFamily="2" charset="77"/>
              </a:rPr>
              <a:t>METHODOLOGIE</a:t>
            </a:r>
          </a:p>
        </p:txBody>
      </p:sp>
      <p:sp>
        <p:nvSpPr>
          <p:cNvPr id="80" name="ZoneTexte 79">
            <a:extLst>
              <a:ext uri="{FF2B5EF4-FFF2-40B4-BE49-F238E27FC236}">
                <a16:creationId xmlns:a16="http://schemas.microsoft.com/office/drawing/2014/main" id="{2652E6B5-5278-574F-806F-A75D77C1EA64}"/>
              </a:ext>
            </a:extLst>
          </p:cNvPr>
          <p:cNvSpPr txBox="1"/>
          <p:nvPr/>
        </p:nvSpPr>
        <p:spPr>
          <a:xfrm>
            <a:off x="433358" y="2836449"/>
            <a:ext cx="8109305" cy="677108"/>
          </a:xfrm>
          <a:prstGeom prst="rect">
            <a:avLst/>
          </a:prstGeom>
        </p:spPr>
        <p:txBody>
          <a:bodyPr wrap="square" rtlCol="0" anchor="ctr">
            <a:spAutoFit/>
          </a:bodyPr>
          <a:lstStyle/>
          <a:p>
            <a:r>
              <a:rPr lang="fr-CA" sz="3800" b="1" dirty="0">
                <a:solidFill>
                  <a:schemeClr val="accent2">
                    <a:lumMod val="75000"/>
                  </a:schemeClr>
                </a:solidFill>
                <a:latin typeface="Beausite Classic Clear" panose="020B0503030502060203" pitchFamily="34" charset="0"/>
                <a:cs typeface="Rando Regular" pitchFamily="2" charset="77"/>
              </a:rPr>
              <a:t>INTRODUCTION</a:t>
            </a:r>
          </a:p>
        </p:txBody>
      </p:sp>
      <p:cxnSp>
        <p:nvCxnSpPr>
          <p:cNvPr id="81" name="Connecteur droit 80">
            <a:extLst>
              <a:ext uri="{FF2B5EF4-FFF2-40B4-BE49-F238E27FC236}">
                <a16:creationId xmlns:a16="http://schemas.microsoft.com/office/drawing/2014/main" id="{C5FA9583-F359-734D-AF38-3BB74F2A23EC}"/>
              </a:ext>
            </a:extLst>
          </p:cNvPr>
          <p:cNvCxnSpPr>
            <a:cxnSpLocks/>
          </p:cNvCxnSpPr>
          <p:nvPr/>
        </p:nvCxnSpPr>
        <p:spPr>
          <a:xfrm>
            <a:off x="558151" y="3692582"/>
            <a:ext cx="7641551" cy="0"/>
          </a:xfrm>
          <a:prstGeom prst="line">
            <a:avLst/>
          </a:prstGeom>
          <a:ln w="38100">
            <a:solidFill>
              <a:schemeClr val="accent2">
                <a:lumMod val="90000"/>
              </a:schemeClr>
            </a:solidFill>
          </a:ln>
        </p:spPr>
        <p:style>
          <a:lnRef idx="1">
            <a:schemeClr val="accent1"/>
          </a:lnRef>
          <a:fillRef idx="0">
            <a:schemeClr val="accent1"/>
          </a:fillRef>
          <a:effectRef idx="0">
            <a:schemeClr val="accent1"/>
          </a:effectRef>
          <a:fontRef idx="minor">
            <a:schemeClr val="tx1"/>
          </a:fontRef>
        </p:style>
      </p:cxnSp>
      <p:cxnSp>
        <p:nvCxnSpPr>
          <p:cNvPr id="83" name="Connecteur droit 82">
            <a:extLst>
              <a:ext uri="{FF2B5EF4-FFF2-40B4-BE49-F238E27FC236}">
                <a16:creationId xmlns:a16="http://schemas.microsoft.com/office/drawing/2014/main" id="{1E383ACF-3406-804F-AD8D-719F28CC15FF}"/>
              </a:ext>
            </a:extLst>
          </p:cNvPr>
          <p:cNvCxnSpPr>
            <a:cxnSpLocks/>
          </p:cNvCxnSpPr>
          <p:nvPr/>
        </p:nvCxnSpPr>
        <p:spPr>
          <a:xfrm>
            <a:off x="575303" y="12415269"/>
            <a:ext cx="7641551" cy="0"/>
          </a:xfrm>
          <a:prstGeom prst="line">
            <a:avLst/>
          </a:prstGeom>
          <a:ln w="38100">
            <a:solidFill>
              <a:schemeClr val="accent2">
                <a:lumMod val="90000"/>
              </a:schemeClr>
            </a:solidFill>
          </a:ln>
        </p:spPr>
        <p:style>
          <a:lnRef idx="1">
            <a:schemeClr val="accent1"/>
          </a:lnRef>
          <a:fillRef idx="0">
            <a:schemeClr val="accent1"/>
          </a:fillRef>
          <a:effectRef idx="0">
            <a:schemeClr val="accent1"/>
          </a:effectRef>
          <a:fontRef idx="minor">
            <a:schemeClr val="tx1"/>
          </a:fontRef>
        </p:style>
      </p:cxnSp>
      <p:sp>
        <p:nvSpPr>
          <p:cNvPr id="101" name="ZoneTexte 100">
            <a:extLst>
              <a:ext uri="{FF2B5EF4-FFF2-40B4-BE49-F238E27FC236}">
                <a16:creationId xmlns:a16="http://schemas.microsoft.com/office/drawing/2014/main" id="{FCAD435C-B064-3747-B882-CCB1D258FB13}"/>
              </a:ext>
            </a:extLst>
          </p:cNvPr>
          <p:cNvSpPr txBox="1"/>
          <p:nvPr/>
        </p:nvSpPr>
        <p:spPr>
          <a:xfrm>
            <a:off x="461938" y="3739238"/>
            <a:ext cx="2144900" cy="1107996"/>
          </a:xfrm>
          <a:prstGeom prst="rect">
            <a:avLst/>
          </a:prstGeom>
          <a:noFill/>
        </p:spPr>
        <p:txBody>
          <a:bodyPr wrap="square" rtlCol="0" anchor="ctr">
            <a:spAutoFit/>
          </a:bodyPr>
          <a:lstStyle/>
          <a:p>
            <a:r>
              <a:rPr lang="fr-CA" sz="6600" dirty="0">
                <a:solidFill>
                  <a:schemeClr val="accent5"/>
                </a:solidFill>
                <a:latin typeface="Beausite Classic Clear" panose="020B0503030502060203" pitchFamily="34" charset="0"/>
                <a:cs typeface="Rando Regular" pitchFamily="2" charset="77"/>
              </a:rPr>
              <a:t>XX%</a:t>
            </a:r>
          </a:p>
        </p:txBody>
      </p:sp>
      <p:sp>
        <p:nvSpPr>
          <p:cNvPr id="102" name="ZoneTexte 101">
            <a:extLst>
              <a:ext uri="{FF2B5EF4-FFF2-40B4-BE49-F238E27FC236}">
                <a16:creationId xmlns:a16="http://schemas.microsoft.com/office/drawing/2014/main" id="{76FF9555-7DC3-9748-BD69-976BE80A7574}"/>
              </a:ext>
            </a:extLst>
          </p:cNvPr>
          <p:cNvSpPr txBox="1"/>
          <p:nvPr/>
        </p:nvSpPr>
        <p:spPr>
          <a:xfrm>
            <a:off x="5400281" y="5554243"/>
            <a:ext cx="2927077" cy="2677656"/>
          </a:xfrm>
          <a:prstGeom prst="rect">
            <a:avLst/>
          </a:prstGeom>
          <a:noFill/>
        </p:spPr>
        <p:txBody>
          <a:bodyPr wrap="square" rtlCol="0" anchor="ctr">
            <a:spAutoFit/>
          </a:bodyPr>
          <a:lstStyle/>
          <a:p>
            <a:pPr algn="ctr"/>
            <a:r>
              <a:rPr lang="fr-CA" sz="2400" dirty="0">
                <a:solidFill>
                  <a:schemeClr val="tx2"/>
                </a:solidFill>
                <a:latin typeface="Beausite Classic Clear" panose="020B0503030502060203" pitchFamily="34" charset="0"/>
                <a:cs typeface="Rando Regular" pitchFamily="2" charset="77"/>
              </a:rPr>
              <a:t>xxxxxxxxxxxxxxxxxxxxxxxxxxxxxxxxxxxxxxxxxxxxxxxxxxxxxxxxxxxxxxxxxxxxxxxxxxxxxxxxxxxxxxxxxxxxxxxxxxxxxxxxxxxxxxxxxxxxxxx</a:t>
            </a:r>
          </a:p>
        </p:txBody>
      </p:sp>
      <p:sp>
        <p:nvSpPr>
          <p:cNvPr id="103" name="ZoneTexte 102">
            <a:extLst>
              <a:ext uri="{FF2B5EF4-FFF2-40B4-BE49-F238E27FC236}">
                <a16:creationId xmlns:a16="http://schemas.microsoft.com/office/drawing/2014/main" id="{207253B0-E11C-B84B-8DCB-76125FF844E1}"/>
              </a:ext>
            </a:extLst>
          </p:cNvPr>
          <p:cNvSpPr txBox="1"/>
          <p:nvPr/>
        </p:nvSpPr>
        <p:spPr>
          <a:xfrm>
            <a:off x="3329413" y="3739959"/>
            <a:ext cx="2144900" cy="1107996"/>
          </a:xfrm>
          <a:prstGeom prst="rect">
            <a:avLst/>
          </a:prstGeom>
          <a:noFill/>
        </p:spPr>
        <p:txBody>
          <a:bodyPr wrap="square" rtlCol="0" anchor="ctr">
            <a:spAutoFit/>
          </a:bodyPr>
          <a:lstStyle/>
          <a:p>
            <a:r>
              <a:rPr lang="fr-CA" sz="6600" dirty="0">
                <a:solidFill>
                  <a:schemeClr val="accent5"/>
                </a:solidFill>
                <a:latin typeface="Beausite Classic Clear" panose="020B0503030502060203" pitchFamily="34" charset="0"/>
                <a:cs typeface="Rando Regular" pitchFamily="2" charset="77"/>
              </a:rPr>
              <a:t>XX%</a:t>
            </a:r>
          </a:p>
        </p:txBody>
      </p:sp>
      <p:sp>
        <p:nvSpPr>
          <p:cNvPr id="104" name="ZoneTexte 103">
            <a:extLst>
              <a:ext uri="{FF2B5EF4-FFF2-40B4-BE49-F238E27FC236}">
                <a16:creationId xmlns:a16="http://schemas.microsoft.com/office/drawing/2014/main" id="{CB05CAA6-C996-4E45-BF94-30A25C88E0A0}"/>
              </a:ext>
            </a:extLst>
          </p:cNvPr>
          <p:cNvSpPr txBox="1"/>
          <p:nvPr/>
        </p:nvSpPr>
        <p:spPr>
          <a:xfrm>
            <a:off x="6196888" y="3749109"/>
            <a:ext cx="2144900" cy="1107996"/>
          </a:xfrm>
          <a:prstGeom prst="rect">
            <a:avLst/>
          </a:prstGeom>
          <a:noFill/>
        </p:spPr>
        <p:txBody>
          <a:bodyPr wrap="square" rtlCol="0" anchor="ctr">
            <a:spAutoFit/>
          </a:bodyPr>
          <a:lstStyle/>
          <a:p>
            <a:pPr algn="r"/>
            <a:r>
              <a:rPr lang="fr-CA" sz="6600" dirty="0">
                <a:solidFill>
                  <a:schemeClr val="accent5"/>
                </a:solidFill>
                <a:latin typeface="Beausite Classic Clear" panose="020B0503030502060203" pitchFamily="34" charset="0"/>
                <a:cs typeface="Rando Regular" pitchFamily="2" charset="77"/>
              </a:rPr>
              <a:t>XX%</a:t>
            </a:r>
          </a:p>
        </p:txBody>
      </p:sp>
      <p:graphicFrame>
        <p:nvGraphicFramePr>
          <p:cNvPr id="105" name="Diagramme 104">
            <a:extLst>
              <a:ext uri="{FF2B5EF4-FFF2-40B4-BE49-F238E27FC236}">
                <a16:creationId xmlns:a16="http://schemas.microsoft.com/office/drawing/2014/main" id="{7B91FD33-C5E8-9E46-9CDD-711D96F6B15C}"/>
              </a:ext>
            </a:extLst>
          </p:cNvPr>
          <p:cNvGraphicFramePr/>
          <p:nvPr/>
        </p:nvGraphicFramePr>
        <p:xfrm>
          <a:off x="1040692" y="11808770"/>
          <a:ext cx="6710772" cy="5131083"/>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08" name="ZoneTexte 107">
            <a:extLst>
              <a:ext uri="{FF2B5EF4-FFF2-40B4-BE49-F238E27FC236}">
                <a16:creationId xmlns:a16="http://schemas.microsoft.com/office/drawing/2014/main" id="{4569E1C9-377F-674C-8520-FB92DA325BF8}"/>
              </a:ext>
            </a:extLst>
          </p:cNvPr>
          <p:cNvSpPr txBox="1"/>
          <p:nvPr/>
        </p:nvSpPr>
        <p:spPr>
          <a:xfrm>
            <a:off x="587042" y="16657224"/>
            <a:ext cx="7618072" cy="830997"/>
          </a:xfrm>
          <a:prstGeom prst="rect">
            <a:avLst/>
          </a:prstGeom>
          <a:noFill/>
        </p:spPr>
        <p:txBody>
          <a:bodyPr wrap="square" rtlCol="0" anchor="ctr">
            <a:spAutoFit/>
          </a:bodyPr>
          <a:lstStyle/>
          <a:p>
            <a:pPr algn="ctr"/>
            <a:r>
              <a:rPr lang="fr-CA" sz="2400" dirty="0">
                <a:solidFill>
                  <a:schemeClr val="tx2"/>
                </a:solidFill>
                <a:latin typeface="Beausite Classic Clear" panose="020B0503030502060203" pitchFamily="34" charset="0"/>
                <a:cs typeface="Rando Regular" pitchFamily="2" charset="77"/>
              </a:rPr>
              <a:t>xxxxxxxxxxxxxxxxxxxxxxxxxxxxxxxxxxxxxxxxxxxxxxxxxxxxxxxxxxxxxxxxxxxxxxxxxxxxxxxxxxxxxxxxxxxxxxxx</a:t>
            </a:r>
          </a:p>
        </p:txBody>
      </p:sp>
      <p:sp>
        <p:nvSpPr>
          <p:cNvPr id="110" name="ZoneTexte 109">
            <a:extLst>
              <a:ext uri="{FF2B5EF4-FFF2-40B4-BE49-F238E27FC236}">
                <a16:creationId xmlns:a16="http://schemas.microsoft.com/office/drawing/2014/main" id="{593C0829-4622-3E43-AD14-93E416184B55}"/>
              </a:ext>
            </a:extLst>
          </p:cNvPr>
          <p:cNvSpPr txBox="1"/>
          <p:nvPr/>
        </p:nvSpPr>
        <p:spPr>
          <a:xfrm>
            <a:off x="581705" y="9810208"/>
            <a:ext cx="7628747" cy="461665"/>
          </a:xfrm>
          <a:prstGeom prst="rect">
            <a:avLst/>
          </a:prstGeom>
          <a:noFill/>
        </p:spPr>
        <p:txBody>
          <a:bodyPr wrap="square" rtlCol="0" anchor="ctr">
            <a:spAutoFit/>
          </a:bodyPr>
          <a:lstStyle/>
          <a:p>
            <a:pPr algn="ctr"/>
            <a:r>
              <a:rPr lang="fr-CA" sz="2400" b="1" dirty="0">
                <a:solidFill>
                  <a:schemeClr val="bg1"/>
                </a:solidFill>
                <a:latin typeface="Beausite Classic Clear" panose="020B0503030502060203" pitchFamily="34" charset="0"/>
                <a:cs typeface="Rando Regular" pitchFamily="2" charset="77"/>
              </a:rPr>
              <a:t>Hypothèse ou intention de recherche</a:t>
            </a:r>
          </a:p>
        </p:txBody>
      </p:sp>
      <p:sp>
        <p:nvSpPr>
          <p:cNvPr id="112" name="ZoneTexte 111">
            <a:extLst>
              <a:ext uri="{FF2B5EF4-FFF2-40B4-BE49-F238E27FC236}">
                <a16:creationId xmlns:a16="http://schemas.microsoft.com/office/drawing/2014/main" id="{234D5DAC-69DA-F442-83AB-D40E1B5ACB14}"/>
              </a:ext>
            </a:extLst>
          </p:cNvPr>
          <p:cNvSpPr txBox="1"/>
          <p:nvPr/>
        </p:nvSpPr>
        <p:spPr>
          <a:xfrm>
            <a:off x="565900" y="2248624"/>
            <a:ext cx="25802623" cy="338554"/>
          </a:xfrm>
          <a:prstGeom prst="rect">
            <a:avLst/>
          </a:prstGeom>
          <a:noFill/>
        </p:spPr>
        <p:txBody>
          <a:bodyPr wrap="square" rtlCol="0" anchor="ctr">
            <a:spAutoFit/>
          </a:bodyPr>
          <a:lstStyle/>
          <a:p>
            <a:pPr algn="ctr"/>
            <a:r>
              <a:rPr lang="fr-CA" sz="1600" dirty="0">
                <a:solidFill>
                  <a:schemeClr val="bg2"/>
                </a:solidFill>
                <a:latin typeface="Beausite Classic Clear" panose="020B0503030502060203" pitchFamily="34" charset="0"/>
                <a:cs typeface="Rando Regular" pitchFamily="2" charset="77"/>
              </a:rPr>
              <a:t>Prénom </a:t>
            </a:r>
            <a:r>
              <a:rPr lang="fr-CA" sz="1600" dirty="0" err="1">
                <a:solidFill>
                  <a:schemeClr val="bg2"/>
                </a:solidFill>
                <a:latin typeface="Beausite Classic Clear" panose="020B0503030502060203" pitchFamily="34" charset="0"/>
                <a:cs typeface="Rando Regular" pitchFamily="2" charset="77"/>
              </a:rPr>
              <a:t>Nom</a:t>
            </a:r>
            <a:r>
              <a:rPr lang="fr-CA" sz="1600" baseline="30000" dirty="0" err="1">
                <a:solidFill>
                  <a:schemeClr val="bg2"/>
                </a:solidFill>
                <a:latin typeface="Beausite Classic Clear" panose="020B0503030502060203" pitchFamily="34" charset="0"/>
                <a:cs typeface="Rando Regular" pitchFamily="2" charset="77"/>
              </a:rPr>
              <a:t>x</a:t>
            </a:r>
            <a:r>
              <a:rPr lang="fr-CA" sz="1600" dirty="0">
                <a:solidFill>
                  <a:schemeClr val="bg2"/>
                </a:solidFill>
                <a:latin typeface="Beausite Classic Clear" panose="020B0503030502060203" pitchFamily="34" charset="0"/>
                <a:cs typeface="Rando Regular" pitchFamily="2" charset="77"/>
              </a:rPr>
              <a:t>, Prénom Nom</a:t>
            </a:r>
            <a:r>
              <a:rPr lang="fr-CA" sz="1600" baseline="30000" dirty="0">
                <a:solidFill>
                  <a:schemeClr val="bg2"/>
                </a:solidFill>
                <a:latin typeface="Beausite Classic Clear" panose="020B0503030502060203" pitchFamily="34" charset="0"/>
                <a:cs typeface="Rando Regular" pitchFamily="2" charset="77"/>
              </a:rPr>
              <a:t>1</a:t>
            </a:r>
            <a:r>
              <a:rPr lang="fr-CA" sz="1600" dirty="0">
                <a:solidFill>
                  <a:schemeClr val="bg2"/>
                </a:solidFill>
                <a:latin typeface="Beausite Classic Clear" panose="020B0503030502060203" pitchFamily="34" charset="0"/>
                <a:cs typeface="Rando Regular" pitchFamily="2" charset="77"/>
              </a:rPr>
              <a:t>, Prénom Nom</a:t>
            </a:r>
            <a:r>
              <a:rPr lang="fr-CA" sz="1600" baseline="30000" dirty="0">
                <a:solidFill>
                  <a:schemeClr val="bg2"/>
                </a:solidFill>
                <a:latin typeface="Beausite Classic Clear" panose="020B0503030502060203" pitchFamily="34" charset="0"/>
                <a:cs typeface="Rando Regular" pitchFamily="2" charset="77"/>
              </a:rPr>
              <a:t>1</a:t>
            </a:r>
            <a:r>
              <a:rPr lang="fr-CA" sz="1600" dirty="0">
                <a:solidFill>
                  <a:schemeClr val="bg2"/>
                </a:solidFill>
                <a:latin typeface="Beausite Classic Clear" panose="020B0503030502060203" pitchFamily="34" charset="0"/>
                <a:cs typeface="Rando Regular" pitchFamily="2" charset="77"/>
              </a:rPr>
              <a:t>, Prénom Nom</a:t>
            </a:r>
            <a:r>
              <a:rPr lang="fr-CA" sz="1600" baseline="30000" dirty="0">
                <a:solidFill>
                  <a:schemeClr val="bg2"/>
                </a:solidFill>
                <a:latin typeface="Beausite Classic Clear" panose="020B0503030502060203" pitchFamily="34" charset="0"/>
                <a:cs typeface="Rando Regular" pitchFamily="2" charset="77"/>
              </a:rPr>
              <a:t>1</a:t>
            </a:r>
            <a:r>
              <a:rPr lang="fr-CA" sz="1600" dirty="0">
                <a:solidFill>
                  <a:schemeClr val="bg2"/>
                </a:solidFill>
                <a:latin typeface="Beausite Classic Clear" panose="020B0503030502060203" pitchFamily="34" charset="0"/>
                <a:cs typeface="Rando Regular" pitchFamily="2" charset="77"/>
              </a:rPr>
              <a:t>, Prénom Nom</a:t>
            </a:r>
            <a:r>
              <a:rPr lang="fr-CA" sz="1600" baseline="30000" dirty="0">
                <a:solidFill>
                  <a:schemeClr val="bg2"/>
                </a:solidFill>
                <a:latin typeface="Beausite Classic Clear" panose="020B0503030502060203" pitchFamily="34" charset="0"/>
                <a:cs typeface="Rando Regular" pitchFamily="2" charset="77"/>
              </a:rPr>
              <a:t>1</a:t>
            </a:r>
            <a:r>
              <a:rPr lang="fr-CA" sz="1600" dirty="0">
                <a:solidFill>
                  <a:schemeClr val="bg2"/>
                </a:solidFill>
                <a:latin typeface="Beausite Classic Clear" panose="020B0503030502060203" pitchFamily="34" charset="0"/>
                <a:cs typeface="Rando Regular" pitchFamily="2" charset="77"/>
              </a:rPr>
              <a:t>, Prénom Nom</a:t>
            </a:r>
            <a:r>
              <a:rPr lang="fr-CA" sz="1600" baseline="30000" dirty="0">
                <a:solidFill>
                  <a:schemeClr val="bg2"/>
                </a:solidFill>
                <a:latin typeface="Beausite Classic Clear" panose="020B0503030502060203" pitchFamily="34" charset="0"/>
                <a:cs typeface="Rando Regular" pitchFamily="2" charset="77"/>
              </a:rPr>
              <a:t>1</a:t>
            </a:r>
            <a:r>
              <a:rPr lang="fr-CA" sz="1600" dirty="0">
                <a:solidFill>
                  <a:schemeClr val="bg2"/>
                </a:solidFill>
                <a:latin typeface="Beausite Classic Clear" panose="020B0503030502060203" pitchFamily="34" charset="0"/>
                <a:cs typeface="Rando Regular" pitchFamily="2" charset="77"/>
              </a:rPr>
              <a:t>, Prénom Nom</a:t>
            </a:r>
            <a:r>
              <a:rPr lang="fr-CA" sz="1600" baseline="30000" dirty="0">
                <a:solidFill>
                  <a:schemeClr val="bg2"/>
                </a:solidFill>
                <a:latin typeface="Beausite Classic Clear" panose="020B0503030502060203" pitchFamily="34" charset="0"/>
                <a:cs typeface="Rando Regular" pitchFamily="2" charset="77"/>
              </a:rPr>
              <a:t>1</a:t>
            </a:r>
            <a:r>
              <a:rPr lang="fr-CA" sz="1600" dirty="0">
                <a:solidFill>
                  <a:schemeClr val="bg2"/>
                </a:solidFill>
                <a:latin typeface="Beausite Classic Clear" panose="020B0503030502060203" pitchFamily="34" charset="0"/>
                <a:cs typeface="Rando Regular" pitchFamily="2" charset="77"/>
              </a:rPr>
              <a:t>  | Centre de Recherche Interdisciplinaire en Réadaptation et Intégration Sociale – </a:t>
            </a:r>
            <a:r>
              <a:rPr lang="fr-CA" sz="1600" dirty="0" err="1">
                <a:solidFill>
                  <a:schemeClr val="bg2"/>
                </a:solidFill>
                <a:latin typeface="Beausite Classic Clear" panose="020B0503030502060203" pitchFamily="34" charset="0"/>
                <a:cs typeface="Rando Regular" pitchFamily="2" charset="77"/>
              </a:rPr>
              <a:t>Cirris</a:t>
            </a:r>
            <a:r>
              <a:rPr lang="fr-CA" sz="1600" dirty="0">
                <a:solidFill>
                  <a:schemeClr val="bg2"/>
                </a:solidFill>
                <a:latin typeface="Beausite Classic Clear" panose="020B0503030502060203" pitchFamily="34" charset="0"/>
                <a:cs typeface="Rando Regular" pitchFamily="2" charset="77"/>
              </a:rPr>
              <a:t> - Université Laval, Québec </a:t>
            </a:r>
          </a:p>
        </p:txBody>
      </p:sp>
      <p:grpSp>
        <p:nvGrpSpPr>
          <p:cNvPr id="3" name="Groupe 2">
            <a:extLst>
              <a:ext uri="{FF2B5EF4-FFF2-40B4-BE49-F238E27FC236}">
                <a16:creationId xmlns:a16="http://schemas.microsoft.com/office/drawing/2014/main" id="{61311BB9-05B5-A74A-9F30-A2903507633E}"/>
              </a:ext>
            </a:extLst>
          </p:cNvPr>
          <p:cNvGrpSpPr/>
          <p:nvPr/>
        </p:nvGrpSpPr>
        <p:grpSpPr>
          <a:xfrm>
            <a:off x="18734964" y="3958034"/>
            <a:ext cx="7641550" cy="707887"/>
            <a:chOff x="18734964" y="3958034"/>
            <a:chExt cx="7641550" cy="707887"/>
          </a:xfrm>
        </p:grpSpPr>
        <p:sp>
          <p:nvSpPr>
            <p:cNvPr id="97" name="Rectangle 96">
              <a:extLst>
                <a:ext uri="{FF2B5EF4-FFF2-40B4-BE49-F238E27FC236}">
                  <a16:creationId xmlns:a16="http://schemas.microsoft.com/office/drawing/2014/main" id="{F9F84C9D-A01E-7E49-9AC6-851CDA66E574}"/>
                </a:ext>
              </a:extLst>
            </p:cNvPr>
            <p:cNvSpPr/>
            <p:nvPr/>
          </p:nvSpPr>
          <p:spPr>
            <a:xfrm>
              <a:off x="19134709" y="4067066"/>
              <a:ext cx="7241805" cy="48982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98" name="Ellipse 97">
              <a:extLst>
                <a:ext uri="{FF2B5EF4-FFF2-40B4-BE49-F238E27FC236}">
                  <a16:creationId xmlns:a16="http://schemas.microsoft.com/office/drawing/2014/main" id="{210DB421-C638-A646-AA89-05DDF3323E60}"/>
                </a:ext>
              </a:extLst>
            </p:cNvPr>
            <p:cNvSpPr/>
            <p:nvPr/>
          </p:nvSpPr>
          <p:spPr>
            <a:xfrm>
              <a:off x="18734964" y="3958034"/>
              <a:ext cx="707887" cy="707887"/>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99" name="ZoneTexte 98">
              <a:extLst>
                <a:ext uri="{FF2B5EF4-FFF2-40B4-BE49-F238E27FC236}">
                  <a16:creationId xmlns:a16="http://schemas.microsoft.com/office/drawing/2014/main" id="{6DD2AC74-AD2F-D644-A6B8-EAA281E7DFC9}"/>
                </a:ext>
              </a:extLst>
            </p:cNvPr>
            <p:cNvSpPr txBox="1"/>
            <p:nvPr/>
          </p:nvSpPr>
          <p:spPr>
            <a:xfrm>
              <a:off x="19529103" y="4078158"/>
              <a:ext cx="6847410" cy="467638"/>
            </a:xfrm>
            <a:prstGeom prst="rect">
              <a:avLst/>
            </a:prstGeom>
            <a:noFill/>
          </p:spPr>
          <p:txBody>
            <a:bodyPr wrap="square" rtlCol="0" anchor="ctr">
              <a:spAutoFit/>
            </a:bodyPr>
            <a:lstStyle/>
            <a:p>
              <a:r>
                <a:rPr lang="fr-CA" sz="2400" b="1" dirty="0">
                  <a:solidFill>
                    <a:schemeClr val="bg1"/>
                  </a:solidFill>
                  <a:latin typeface="Beausite Classic Clear" panose="020B0503030502060203" pitchFamily="34" charset="0"/>
                  <a:cs typeface="Rando Regular" pitchFamily="2" charset="77"/>
                </a:rPr>
                <a:t>RÉSULTAT 4</a:t>
              </a:r>
            </a:p>
          </p:txBody>
        </p:sp>
        <p:pic>
          <p:nvPicPr>
            <p:cNvPr id="100" name="Graphique 99" descr="Fauteuil roulant neuf">
              <a:extLst>
                <a:ext uri="{FF2B5EF4-FFF2-40B4-BE49-F238E27FC236}">
                  <a16:creationId xmlns:a16="http://schemas.microsoft.com/office/drawing/2014/main" id="{1B0A24F7-37EC-494C-B780-133B55D86EA0}"/>
                </a:ext>
              </a:extLst>
            </p:cNvPr>
            <p:cNvPicPr>
              <a:picLocks noChangeAspect="1"/>
            </p:cNvPicPr>
            <p:nvPr/>
          </p:nvPicPr>
          <p:blipFill>
            <a:blip r:embed="rId3">
              <a:extLst>
                <a:ext uri="{96DAC541-7B7A-43D3-8B79-37D633B846F1}">
                  <asvg:svgBlip xmlns:asvg="http://schemas.microsoft.com/office/drawing/2016/SVG/main" r:embed="rId5"/>
                </a:ext>
              </a:extLst>
            </a:blip>
            <a:stretch>
              <a:fillRect/>
            </a:stretch>
          </p:blipFill>
          <p:spPr>
            <a:xfrm>
              <a:off x="18826400" y="4049470"/>
              <a:ext cx="525015" cy="525015"/>
            </a:xfrm>
            <a:prstGeom prst="rect">
              <a:avLst/>
            </a:prstGeom>
          </p:spPr>
        </p:pic>
      </p:grpSp>
      <p:sp>
        <p:nvSpPr>
          <p:cNvPr id="109" name="Rectangle 108">
            <a:extLst>
              <a:ext uri="{FF2B5EF4-FFF2-40B4-BE49-F238E27FC236}">
                <a16:creationId xmlns:a16="http://schemas.microsoft.com/office/drawing/2014/main" id="{70A5B748-0914-6147-8654-DA92027C74B8}"/>
              </a:ext>
            </a:extLst>
          </p:cNvPr>
          <p:cNvSpPr/>
          <p:nvPr/>
        </p:nvSpPr>
        <p:spPr>
          <a:xfrm>
            <a:off x="18734964" y="10914128"/>
            <a:ext cx="7633559" cy="542409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65" name="ZoneTexte 64">
            <a:extLst>
              <a:ext uri="{FF2B5EF4-FFF2-40B4-BE49-F238E27FC236}">
                <a16:creationId xmlns:a16="http://schemas.microsoft.com/office/drawing/2014/main" id="{088CCD0A-FFBB-6D48-BCFB-73AC8DF93321}"/>
              </a:ext>
            </a:extLst>
          </p:cNvPr>
          <p:cNvSpPr txBox="1"/>
          <p:nvPr/>
        </p:nvSpPr>
        <p:spPr>
          <a:xfrm>
            <a:off x="19246495" y="7974642"/>
            <a:ext cx="6620419" cy="461665"/>
          </a:xfrm>
          <a:prstGeom prst="rect">
            <a:avLst/>
          </a:prstGeom>
          <a:noFill/>
        </p:spPr>
        <p:txBody>
          <a:bodyPr wrap="square" rtlCol="0" anchor="ctr">
            <a:spAutoFit/>
          </a:bodyPr>
          <a:lstStyle/>
          <a:p>
            <a:pPr algn="ctr"/>
            <a:r>
              <a:rPr lang="fr-CA" sz="2400" dirty="0" err="1">
                <a:solidFill>
                  <a:schemeClr val="tx2"/>
                </a:solidFill>
                <a:latin typeface="Beausite Classic Clear" panose="020B0503030502060203" pitchFamily="34" charset="0"/>
                <a:cs typeface="Rando Regular" pitchFamily="2" charset="77"/>
              </a:rPr>
              <a:t>xxxxxxxxxxxxxxxxxxxxxxxxxxxxxxxxxxx</a:t>
            </a:r>
            <a:endParaRPr lang="fr-CA" sz="2400" dirty="0">
              <a:solidFill>
                <a:schemeClr val="tx2"/>
              </a:solidFill>
              <a:latin typeface="Beausite Classic Clear" panose="020B0503030502060203" pitchFamily="34" charset="0"/>
              <a:cs typeface="Rando Regular" pitchFamily="2" charset="77"/>
            </a:endParaRPr>
          </a:p>
        </p:txBody>
      </p:sp>
      <p:graphicFrame>
        <p:nvGraphicFramePr>
          <p:cNvPr id="66" name="Graphique 65">
            <a:extLst>
              <a:ext uri="{FF2B5EF4-FFF2-40B4-BE49-F238E27FC236}">
                <a16:creationId xmlns:a16="http://schemas.microsoft.com/office/drawing/2014/main" id="{2544E53E-68A3-8144-83BF-E5052C264584}"/>
              </a:ext>
            </a:extLst>
          </p:cNvPr>
          <p:cNvGraphicFramePr/>
          <p:nvPr/>
        </p:nvGraphicFramePr>
        <p:xfrm>
          <a:off x="18884126" y="5057253"/>
          <a:ext cx="7879542" cy="2406596"/>
        </p:xfrm>
        <a:graphic>
          <a:graphicData uri="http://schemas.openxmlformats.org/drawingml/2006/chart">
            <c:chart xmlns:c="http://schemas.openxmlformats.org/drawingml/2006/chart" xmlns:r="http://schemas.openxmlformats.org/officeDocument/2006/relationships" r:id="rId14"/>
          </a:graphicData>
        </a:graphic>
      </p:graphicFrame>
      <p:sp>
        <p:nvSpPr>
          <p:cNvPr id="113" name="ZoneTexte 112">
            <a:extLst>
              <a:ext uri="{FF2B5EF4-FFF2-40B4-BE49-F238E27FC236}">
                <a16:creationId xmlns:a16="http://schemas.microsoft.com/office/drawing/2014/main" id="{F6AED5FF-51AE-1048-873E-8F5F52C19695}"/>
              </a:ext>
            </a:extLst>
          </p:cNvPr>
          <p:cNvSpPr txBox="1"/>
          <p:nvPr/>
        </p:nvSpPr>
        <p:spPr>
          <a:xfrm>
            <a:off x="18634124" y="9615392"/>
            <a:ext cx="8137010" cy="677108"/>
          </a:xfrm>
          <a:prstGeom prst="rect">
            <a:avLst/>
          </a:prstGeom>
          <a:noFill/>
        </p:spPr>
        <p:txBody>
          <a:bodyPr wrap="square" rtlCol="0" anchor="ctr">
            <a:spAutoFit/>
          </a:bodyPr>
          <a:lstStyle/>
          <a:p>
            <a:r>
              <a:rPr lang="fr-CA" sz="3800" b="1" dirty="0">
                <a:solidFill>
                  <a:schemeClr val="accent2">
                    <a:lumMod val="75000"/>
                  </a:schemeClr>
                </a:solidFill>
                <a:latin typeface="Beausite Classic Clear" panose="020B0503030502060203" pitchFamily="34" charset="0"/>
                <a:cs typeface="Rando Regular" pitchFamily="2" charset="77"/>
              </a:rPr>
              <a:t>CONCLUSION &amp; PERSPECTIVES</a:t>
            </a:r>
          </a:p>
        </p:txBody>
      </p:sp>
      <p:cxnSp>
        <p:nvCxnSpPr>
          <p:cNvPr id="114" name="Connecteur droit 113">
            <a:extLst>
              <a:ext uri="{FF2B5EF4-FFF2-40B4-BE49-F238E27FC236}">
                <a16:creationId xmlns:a16="http://schemas.microsoft.com/office/drawing/2014/main" id="{0AD87561-0869-934C-8911-8F03204FA601}"/>
              </a:ext>
            </a:extLst>
          </p:cNvPr>
          <p:cNvCxnSpPr>
            <a:cxnSpLocks/>
          </p:cNvCxnSpPr>
          <p:nvPr/>
        </p:nvCxnSpPr>
        <p:spPr>
          <a:xfrm>
            <a:off x="18735929" y="10471525"/>
            <a:ext cx="7641551" cy="0"/>
          </a:xfrm>
          <a:prstGeom prst="line">
            <a:avLst/>
          </a:prstGeom>
          <a:ln w="38100">
            <a:solidFill>
              <a:schemeClr val="accent2">
                <a:lumMod val="90000"/>
              </a:schemeClr>
            </a:solidFill>
          </a:ln>
        </p:spPr>
        <p:style>
          <a:lnRef idx="1">
            <a:schemeClr val="accent1"/>
          </a:lnRef>
          <a:fillRef idx="0">
            <a:schemeClr val="accent1"/>
          </a:fillRef>
          <a:effectRef idx="0">
            <a:schemeClr val="accent1"/>
          </a:effectRef>
          <a:fontRef idx="minor">
            <a:schemeClr val="tx1"/>
          </a:fontRef>
        </p:style>
      </p:cxnSp>
      <p:cxnSp>
        <p:nvCxnSpPr>
          <p:cNvPr id="116" name="Connecteur droit 115">
            <a:extLst>
              <a:ext uri="{FF2B5EF4-FFF2-40B4-BE49-F238E27FC236}">
                <a16:creationId xmlns:a16="http://schemas.microsoft.com/office/drawing/2014/main" id="{E070D0F4-268A-AB4F-86F9-3193C382E363}"/>
              </a:ext>
            </a:extLst>
          </p:cNvPr>
          <p:cNvCxnSpPr>
            <a:cxnSpLocks/>
          </p:cNvCxnSpPr>
          <p:nvPr/>
        </p:nvCxnSpPr>
        <p:spPr>
          <a:xfrm>
            <a:off x="18024615" y="3020992"/>
            <a:ext cx="0" cy="13442789"/>
          </a:xfrm>
          <a:prstGeom prst="line">
            <a:avLst/>
          </a:prstGeom>
          <a:ln w="63500" cap="rnd">
            <a:solidFill>
              <a:schemeClr val="accent2"/>
            </a:solidFill>
            <a:prstDash val="sysDot"/>
            <a:round/>
          </a:ln>
        </p:spPr>
        <p:style>
          <a:lnRef idx="1">
            <a:schemeClr val="accent2"/>
          </a:lnRef>
          <a:fillRef idx="0">
            <a:schemeClr val="accent2"/>
          </a:fillRef>
          <a:effectRef idx="0">
            <a:schemeClr val="accent2"/>
          </a:effectRef>
          <a:fontRef idx="minor">
            <a:schemeClr val="tx1"/>
          </a:fontRef>
        </p:style>
      </p:cxnSp>
      <p:sp>
        <p:nvSpPr>
          <p:cNvPr id="67" name="Rectangle 66">
            <a:extLst>
              <a:ext uri="{FF2B5EF4-FFF2-40B4-BE49-F238E27FC236}">
                <a16:creationId xmlns:a16="http://schemas.microsoft.com/office/drawing/2014/main" id="{02E46101-8437-F446-B607-D4208737B325}"/>
              </a:ext>
            </a:extLst>
          </p:cNvPr>
          <p:cNvSpPr/>
          <p:nvPr/>
        </p:nvSpPr>
        <p:spPr>
          <a:xfrm>
            <a:off x="18734964" y="16867525"/>
            <a:ext cx="1793887" cy="716743"/>
          </a:xfrm>
          <a:prstGeom prst="rect">
            <a:avLst/>
          </a:prstGeom>
          <a:solidFill>
            <a:schemeClr val="accent5">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graphicFrame>
        <p:nvGraphicFramePr>
          <p:cNvPr id="71" name="Diagramme 70">
            <a:extLst>
              <a:ext uri="{FF2B5EF4-FFF2-40B4-BE49-F238E27FC236}">
                <a16:creationId xmlns:a16="http://schemas.microsoft.com/office/drawing/2014/main" id="{1E534077-F2CE-AC4F-96E6-5E594A675F12}"/>
              </a:ext>
            </a:extLst>
          </p:cNvPr>
          <p:cNvGraphicFramePr/>
          <p:nvPr/>
        </p:nvGraphicFramePr>
        <p:xfrm>
          <a:off x="300714" y="5448552"/>
          <a:ext cx="4205038" cy="2886494"/>
        </p:xfrm>
        <a:graphic>
          <a:graphicData uri="http://schemas.openxmlformats.org/drawingml/2006/diagram">
            <dgm:relIds xmlns:dgm="http://schemas.openxmlformats.org/drawingml/2006/diagram" xmlns:r="http://schemas.openxmlformats.org/officeDocument/2006/relationships" r:dm="rId15" r:lo="rId16" r:qs="rId17" r:cs="rId18"/>
          </a:graphicData>
        </a:graphic>
      </p:graphicFrame>
      <p:sp>
        <p:nvSpPr>
          <p:cNvPr id="68" name="ZoneTexte 67">
            <a:extLst>
              <a:ext uri="{FF2B5EF4-FFF2-40B4-BE49-F238E27FC236}">
                <a16:creationId xmlns:a16="http://schemas.microsoft.com/office/drawing/2014/main" id="{BE0BD270-5C98-6B4F-A980-8316993B66D5}"/>
              </a:ext>
            </a:extLst>
          </p:cNvPr>
          <p:cNvSpPr txBox="1"/>
          <p:nvPr/>
        </p:nvSpPr>
        <p:spPr>
          <a:xfrm>
            <a:off x="3329413" y="672322"/>
            <a:ext cx="19816338" cy="1569660"/>
          </a:xfrm>
          <a:prstGeom prst="rect">
            <a:avLst/>
          </a:prstGeom>
          <a:noFill/>
        </p:spPr>
        <p:txBody>
          <a:bodyPr wrap="square" rtlCol="0" anchor="ctr">
            <a:spAutoFit/>
          </a:bodyPr>
          <a:lstStyle/>
          <a:p>
            <a:pPr algn="ctr"/>
            <a:r>
              <a:rPr lang="fr-CA" sz="4700" dirty="0">
                <a:solidFill>
                  <a:schemeClr val="accent5"/>
                </a:solidFill>
                <a:latin typeface="Rando Regular" pitchFamily="2" charset="77"/>
                <a:cs typeface="Rando Regular" pitchFamily="2" charset="77"/>
              </a:rPr>
              <a:t>TITRE TITRE TITRE TITRE TITRE TITRE TITRE TITRE TITRE TITRE TITRE TITRE TITRE TITRE TITRE TITRE TITRE TITRE TITRE TITRE TITRE TITRE</a:t>
            </a:r>
          </a:p>
        </p:txBody>
      </p:sp>
      <p:pic>
        <p:nvPicPr>
          <p:cNvPr id="69" name="Image 68">
            <a:extLst>
              <a:ext uri="{FF2B5EF4-FFF2-40B4-BE49-F238E27FC236}">
                <a16:creationId xmlns:a16="http://schemas.microsoft.com/office/drawing/2014/main" id="{4B119BFD-98E3-404E-84B4-9211634B0413}"/>
              </a:ext>
            </a:extLst>
          </p:cNvPr>
          <p:cNvPicPr>
            <a:picLocks noChangeAspect="1"/>
          </p:cNvPicPr>
          <p:nvPr/>
        </p:nvPicPr>
        <p:blipFill>
          <a:blip r:embed="rId20"/>
          <a:stretch>
            <a:fillRect/>
          </a:stretch>
        </p:blipFill>
        <p:spPr>
          <a:xfrm>
            <a:off x="549967" y="880996"/>
            <a:ext cx="1154301" cy="1154301"/>
          </a:xfrm>
          <a:prstGeom prst="rect">
            <a:avLst/>
          </a:prstGeom>
        </p:spPr>
      </p:pic>
      <p:pic>
        <p:nvPicPr>
          <p:cNvPr id="70" name="Image 69">
            <a:extLst>
              <a:ext uri="{FF2B5EF4-FFF2-40B4-BE49-F238E27FC236}">
                <a16:creationId xmlns:a16="http://schemas.microsoft.com/office/drawing/2014/main" id="{DDDBB5AF-88A7-A349-A2C4-FBBEF52B944B}"/>
              </a:ext>
            </a:extLst>
          </p:cNvPr>
          <p:cNvPicPr>
            <a:picLocks noChangeAspect="1"/>
          </p:cNvPicPr>
          <p:nvPr/>
        </p:nvPicPr>
        <p:blipFill>
          <a:blip r:embed="rId21"/>
          <a:stretch>
            <a:fillRect/>
          </a:stretch>
        </p:blipFill>
        <p:spPr>
          <a:xfrm>
            <a:off x="24707419" y="933306"/>
            <a:ext cx="1669382" cy="683907"/>
          </a:xfrm>
          <a:prstGeom prst="rect">
            <a:avLst/>
          </a:prstGeom>
        </p:spPr>
      </p:pic>
      <p:sp>
        <p:nvSpPr>
          <p:cNvPr id="73" name="ZoneTexte 72">
            <a:extLst>
              <a:ext uri="{FF2B5EF4-FFF2-40B4-BE49-F238E27FC236}">
                <a16:creationId xmlns:a16="http://schemas.microsoft.com/office/drawing/2014/main" id="{DC21DA91-F130-EB4C-8794-F72F52021D2D}"/>
              </a:ext>
            </a:extLst>
          </p:cNvPr>
          <p:cNvSpPr txBox="1"/>
          <p:nvPr/>
        </p:nvSpPr>
        <p:spPr>
          <a:xfrm>
            <a:off x="18884126" y="11628690"/>
            <a:ext cx="7330026" cy="830997"/>
          </a:xfrm>
          <a:prstGeom prst="rect">
            <a:avLst/>
          </a:prstGeom>
          <a:noFill/>
        </p:spPr>
        <p:txBody>
          <a:bodyPr wrap="square" rtlCol="0" anchor="ctr">
            <a:spAutoFit/>
          </a:bodyPr>
          <a:lstStyle/>
          <a:p>
            <a:pPr algn="ctr"/>
            <a:r>
              <a:rPr lang="fr-CA" sz="2400" dirty="0">
                <a:solidFill>
                  <a:schemeClr val="bg1"/>
                </a:solidFill>
                <a:latin typeface="Beausite Classic Clear" panose="020B0503030502060203" pitchFamily="34" charset="0"/>
                <a:cs typeface="Rando Regular" pitchFamily="2" charset="77"/>
              </a:rPr>
              <a:t>xxxxxxxxxxxxxxxxxxxxxxxxxxxxxxxxxxxxxxxxxxxxxxxxxxxxxxxxxxxxxxxxxxxxxxxxxxxxxxxxxxxxxxxxxxxx</a:t>
            </a:r>
          </a:p>
        </p:txBody>
      </p:sp>
      <p:sp>
        <p:nvSpPr>
          <p:cNvPr id="74" name="ZoneTexte 73">
            <a:extLst>
              <a:ext uri="{FF2B5EF4-FFF2-40B4-BE49-F238E27FC236}">
                <a16:creationId xmlns:a16="http://schemas.microsoft.com/office/drawing/2014/main" id="{386F280D-381B-AE4E-860D-2DA21E81B691}"/>
              </a:ext>
            </a:extLst>
          </p:cNvPr>
          <p:cNvSpPr txBox="1"/>
          <p:nvPr/>
        </p:nvSpPr>
        <p:spPr>
          <a:xfrm>
            <a:off x="18884126" y="12701823"/>
            <a:ext cx="7330026" cy="830997"/>
          </a:xfrm>
          <a:prstGeom prst="rect">
            <a:avLst/>
          </a:prstGeom>
          <a:noFill/>
        </p:spPr>
        <p:txBody>
          <a:bodyPr wrap="square" rtlCol="0" anchor="ctr">
            <a:spAutoFit/>
          </a:bodyPr>
          <a:lstStyle/>
          <a:p>
            <a:pPr algn="ctr"/>
            <a:r>
              <a:rPr lang="fr-CA" sz="2400" dirty="0">
                <a:solidFill>
                  <a:schemeClr val="bg1"/>
                </a:solidFill>
                <a:latin typeface="Beausite Classic Clear" panose="020B0503030502060203" pitchFamily="34" charset="0"/>
                <a:cs typeface="Rando Regular" pitchFamily="2" charset="77"/>
              </a:rPr>
              <a:t>xxxxxxxxxxxxxxxxxxxxxxxxxxxxxxxxxxxxxxxxxxxxxxxxxxxxxxxxxxxxxxxxxxxxxxxxxxxxxxxxxxxxxxxxxxxx</a:t>
            </a:r>
          </a:p>
        </p:txBody>
      </p:sp>
      <p:sp>
        <p:nvSpPr>
          <p:cNvPr id="84" name="ZoneTexte 83">
            <a:extLst>
              <a:ext uri="{FF2B5EF4-FFF2-40B4-BE49-F238E27FC236}">
                <a16:creationId xmlns:a16="http://schemas.microsoft.com/office/drawing/2014/main" id="{67C59940-AE20-5B45-9CD3-E6BF686A2CFB}"/>
              </a:ext>
            </a:extLst>
          </p:cNvPr>
          <p:cNvSpPr txBox="1"/>
          <p:nvPr/>
        </p:nvSpPr>
        <p:spPr>
          <a:xfrm>
            <a:off x="18884126" y="13774956"/>
            <a:ext cx="7330026" cy="830997"/>
          </a:xfrm>
          <a:prstGeom prst="rect">
            <a:avLst/>
          </a:prstGeom>
          <a:noFill/>
        </p:spPr>
        <p:txBody>
          <a:bodyPr wrap="square" rtlCol="0" anchor="ctr">
            <a:spAutoFit/>
          </a:bodyPr>
          <a:lstStyle/>
          <a:p>
            <a:pPr algn="ctr"/>
            <a:r>
              <a:rPr lang="fr-CA" sz="2400" dirty="0">
                <a:solidFill>
                  <a:schemeClr val="bg1"/>
                </a:solidFill>
                <a:latin typeface="Beausite Classic Clear" panose="020B0503030502060203" pitchFamily="34" charset="0"/>
                <a:cs typeface="Rando Regular" pitchFamily="2" charset="77"/>
              </a:rPr>
              <a:t>xxxxxxxxxxxxxxxxxxxxxxxxxxxxxxxxxxxxxxxxxxxxxxxxxxxxxxxxxxxxxxxxxxxxxxxxxxxxxxxxxxxxxxxxxxxx</a:t>
            </a:r>
          </a:p>
        </p:txBody>
      </p:sp>
      <p:sp>
        <p:nvSpPr>
          <p:cNvPr id="85" name="ZoneTexte 84">
            <a:extLst>
              <a:ext uri="{FF2B5EF4-FFF2-40B4-BE49-F238E27FC236}">
                <a16:creationId xmlns:a16="http://schemas.microsoft.com/office/drawing/2014/main" id="{758DB17D-74ED-2449-9735-CA514D301D9B}"/>
              </a:ext>
            </a:extLst>
          </p:cNvPr>
          <p:cNvSpPr txBox="1"/>
          <p:nvPr/>
        </p:nvSpPr>
        <p:spPr>
          <a:xfrm>
            <a:off x="18884126" y="14848090"/>
            <a:ext cx="7330026" cy="830997"/>
          </a:xfrm>
          <a:prstGeom prst="rect">
            <a:avLst/>
          </a:prstGeom>
          <a:noFill/>
        </p:spPr>
        <p:txBody>
          <a:bodyPr wrap="square" rtlCol="0" anchor="ctr">
            <a:spAutoFit/>
          </a:bodyPr>
          <a:lstStyle/>
          <a:p>
            <a:pPr algn="ctr"/>
            <a:r>
              <a:rPr lang="fr-CA" sz="2400" dirty="0">
                <a:solidFill>
                  <a:schemeClr val="bg1"/>
                </a:solidFill>
                <a:latin typeface="Beausite Classic Clear" panose="020B0503030502060203" pitchFamily="34" charset="0"/>
                <a:cs typeface="Rando Regular" pitchFamily="2" charset="77"/>
              </a:rPr>
              <a:t>xxxxxxxxxxxxxxxxxxxxxxxxxxxxxxxxxxxxxxxxxxxxxxxxxxxxxxxxxxxxxxxxxxxxxxxxxxxxxxxxxxxxxxxxxxxx</a:t>
            </a:r>
          </a:p>
        </p:txBody>
      </p:sp>
    </p:spTree>
    <p:extLst>
      <p:ext uri="{BB962C8B-B14F-4D97-AF65-F5344CB8AC3E}">
        <p14:creationId xmlns:p14="http://schemas.microsoft.com/office/powerpoint/2010/main" val="39403465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Rectangle : coins arrondis 42">
            <a:extLst>
              <a:ext uri="{FF2B5EF4-FFF2-40B4-BE49-F238E27FC236}">
                <a16:creationId xmlns:a16="http://schemas.microsoft.com/office/drawing/2014/main" id="{A336FC94-0E9A-7743-A6EE-5723719DB87D}"/>
              </a:ext>
            </a:extLst>
          </p:cNvPr>
          <p:cNvSpPr/>
          <p:nvPr/>
        </p:nvSpPr>
        <p:spPr>
          <a:xfrm>
            <a:off x="9761623" y="14035523"/>
            <a:ext cx="16609371" cy="2566280"/>
          </a:xfrm>
          <a:prstGeom prst="roundRect">
            <a:avLst>
              <a:gd name="adj" fmla="val 19060"/>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16" name="ZoneTexte 15">
            <a:extLst>
              <a:ext uri="{FF2B5EF4-FFF2-40B4-BE49-F238E27FC236}">
                <a16:creationId xmlns:a16="http://schemas.microsoft.com/office/drawing/2014/main" id="{C54DF625-2251-734C-9E0B-EC39F8AF7573}"/>
              </a:ext>
            </a:extLst>
          </p:cNvPr>
          <p:cNvSpPr txBox="1"/>
          <p:nvPr/>
        </p:nvSpPr>
        <p:spPr>
          <a:xfrm>
            <a:off x="9656439" y="4019534"/>
            <a:ext cx="7876278" cy="461665"/>
          </a:xfrm>
          <a:prstGeom prst="rect">
            <a:avLst/>
          </a:prstGeom>
          <a:noFill/>
        </p:spPr>
        <p:txBody>
          <a:bodyPr wrap="square" rtlCol="0" anchor="ctr">
            <a:spAutoFit/>
          </a:bodyPr>
          <a:lstStyle/>
          <a:p>
            <a:r>
              <a:rPr lang="fr-CA" sz="2400" dirty="0">
                <a:solidFill>
                  <a:schemeClr val="bg2"/>
                </a:solidFill>
                <a:latin typeface="Beausite Classic Clear" panose="020B0503030502060203" pitchFamily="34" charset="0"/>
                <a:cs typeface="Rando Regular" pitchFamily="2" charset="77"/>
              </a:rPr>
              <a:t>&gt; Résultat 1</a:t>
            </a:r>
          </a:p>
        </p:txBody>
      </p:sp>
      <p:sp>
        <p:nvSpPr>
          <p:cNvPr id="17" name="ZoneTexte 16">
            <a:extLst>
              <a:ext uri="{FF2B5EF4-FFF2-40B4-BE49-F238E27FC236}">
                <a16:creationId xmlns:a16="http://schemas.microsoft.com/office/drawing/2014/main" id="{AD00B65D-14AC-1841-AB75-F81A925ADC23}"/>
              </a:ext>
            </a:extLst>
          </p:cNvPr>
          <p:cNvSpPr txBox="1"/>
          <p:nvPr/>
        </p:nvSpPr>
        <p:spPr>
          <a:xfrm>
            <a:off x="9656439" y="8531616"/>
            <a:ext cx="7868918" cy="461665"/>
          </a:xfrm>
          <a:prstGeom prst="rect">
            <a:avLst/>
          </a:prstGeom>
          <a:noFill/>
        </p:spPr>
        <p:txBody>
          <a:bodyPr wrap="square" rtlCol="0" anchor="ctr">
            <a:spAutoFit/>
          </a:bodyPr>
          <a:lstStyle/>
          <a:p>
            <a:r>
              <a:rPr lang="fr-CA" sz="2400" dirty="0">
                <a:solidFill>
                  <a:schemeClr val="bg2"/>
                </a:solidFill>
                <a:latin typeface="Beausite Classic Clear" panose="020B0503030502060203" pitchFamily="34" charset="0"/>
                <a:cs typeface="Rando Regular" pitchFamily="2" charset="77"/>
              </a:rPr>
              <a:t>&gt; Résultat 2</a:t>
            </a:r>
          </a:p>
        </p:txBody>
      </p:sp>
      <p:sp>
        <p:nvSpPr>
          <p:cNvPr id="18" name="ZoneTexte 17">
            <a:extLst>
              <a:ext uri="{FF2B5EF4-FFF2-40B4-BE49-F238E27FC236}">
                <a16:creationId xmlns:a16="http://schemas.microsoft.com/office/drawing/2014/main" id="{DDD93412-2BD7-DA42-A3A2-5249324E64E7}"/>
              </a:ext>
            </a:extLst>
          </p:cNvPr>
          <p:cNvSpPr txBox="1"/>
          <p:nvPr/>
        </p:nvSpPr>
        <p:spPr>
          <a:xfrm>
            <a:off x="18634591" y="4019534"/>
            <a:ext cx="7742210" cy="461665"/>
          </a:xfrm>
          <a:prstGeom prst="rect">
            <a:avLst/>
          </a:prstGeom>
          <a:noFill/>
        </p:spPr>
        <p:txBody>
          <a:bodyPr wrap="square" rtlCol="0" anchor="ctr">
            <a:spAutoFit/>
          </a:bodyPr>
          <a:lstStyle/>
          <a:p>
            <a:r>
              <a:rPr lang="fr-CA" sz="2400" dirty="0">
                <a:solidFill>
                  <a:schemeClr val="bg2"/>
                </a:solidFill>
                <a:latin typeface="Beausite Classic Clear" panose="020B0503030502060203" pitchFamily="34" charset="0"/>
                <a:cs typeface="Rando Regular" pitchFamily="2" charset="77"/>
              </a:rPr>
              <a:t>&gt; Résultat 3</a:t>
            </a:r>
          </a:p>
        </p:txBody>
      </p:sp>
      <p:sp>
        <p:nvSpPr>
          <p:cNvPr id="19" name="ZoneTexte 18">
            <a:extLst>
              <a:ext uri="{FF2B5EF4-FFF2-40B4-BE49-F238E27FC236}">
                <a16:creationId xmlns:a16="http://schemas.microsoft.com/office/drawing/2014/main" id="{A17B6573-73EA-F44A-B043-69144C19656A}"/>
              </a:ext>
            </a:extLst>
          </p:cNvPr>
          <p:cNvSpPr txBox="1"/>
          <p:nvPr/>
        </p:nvSpPr>
        <p:spPr>
          <a:xfrm>
            <a:off x="18634590" y="9351431"/>
            <a:ext cx="7733933" cy="461665"/>
          </a:xfrm>
          <a:prstGeom prst="rect">
            <a:avLst/>
          </a:prstGeom>
          <a:noFill/>
        </p:spPr>
        <p:txBody>
          <a:bodyPr wrap="square" rtlCol="0" anchor="ctr">
            <a:spAutoFit/>
          </a:bodyPr>
          <a:lstStyle/>
          <a:p>
            <a:r>
              <a:rPr lang="fr-CA" sz="2400" dirty="0">
                <a:solidFill>
                  <a:schemeClr val="bg2"/>
                </a:solidFill>
                <a:latin typeface="Beausite Classic Clear" panose="020B0503030502060203" pitchFamily="34" charset="0"/>
                <a:cs typeface="Rando Regular" pitchFamily="2" charset="77"/>
              </a:rPr>
              <a:t>&gt; Résultat 4</a:t>
            </a:r>
          </a:p>
        </p:txBody>
      </p:sp>
      <p:sp>
        <p:nvSpPr>
          <p:cNvPr id="38" name="Rectangle : coins arrondis 37">
            <a:extLst>
              <a:ext uri="{FF2B5EF4-FFF2-40B4-BE49-F238E27FC236}">
                <a16:creationId xmlns:a16="http://schemas.microsoft.com/office/drawing/2014/main" id="{7AC27CE6-5470-0041-93E9-1EE26AC984BE}"/>
              </a:ext>
            </a:extLst>
          </p:cNvPr>
          <p:cNvSpPr/>
          <p:nvPr/>
        </p:nvSpPr>
        <p:spPr>
          <a:xfrm>
            <a:off x="515562" y="9212053"/>
            <a:ext cx="7697883" cy="1714362"/>
          </a:xfrm>
          <a:prstGeom prst="roundRect">
            <a:avLst>
              <a:gd name="adj" fmla="val 2472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15" name="ZoneTexte 14">
            <a:extLst>
              <a:ext uri="{FF2B5EF4-FFF2-40B4-BE49-F238E27FC236}">
                <a16:creationId xmlns:a16="http://schemas.microsoft.com/office/drawing/2014/main" id="{382B5276-DA0C-B94C-8AE7-88F4DA10C978}"/>
              </a:ext>
            </a:extLst>
          </p:cNvPr>
          <p:cNvSpPr txBox="1"/>
          <p:nvPr/>
        </p:nvSpPr>
        <p:spPr>
          <a:xfrm>
            <a:off x="591612" y="9838402"/>
            <a:ext cx="7588655" cy="461665"/>
          </a:xfrm>
          <a:prstGeom prst="rect">
            <a:avLst/>
          </a:prstGeom>
          <a:noFill/>
        </p:spPr>
        <p:txBody>
          <a:bodyPr wrap="square" rtlCol="0" anchor="ctr">
            <a:spAutoFit/>
          </a:bodyPr>
          <a:lstStyle/>
          <a:p>
            <a:pPr algn="ctr"/>
            <a:r>
              <a:rPr lang="fr-CA" sz="2400" b="1" dirty="0">
                <a:solidFill>
                  <a:schemeClr val="bg1"/>
                </a:solidFill>
                <a:latin typeface="Beausite Classic Clear" panose="020B0503030502060203" pitchFamily="34" charset="0"/>
                <a:cs typeface="Rando Regular" pitchFamily="2" charset="77"/>
              </a:rPr>
              <a:t>Hypothèse ou intention de recherche</a:t>
            </a:r>
          </a:p>
        </p:txBody>
      </p:sp>
      <p:graphicFrame>
        <p:nvGraphicFramePr>
          <p:cNvPr id="39" name="Diagramme 38">
            <a:extLst>
              <a:ext uri="{FF2B5EF4-FFF2-40B4-BE49-F238E27FC236}">
                <a16:creationId xmlns:a16="http://schemas.microsoft.com/office/drawing/2014/main" id="{8EE14EB2-2F8C-8F48-B62A-B548879C5E58}"/>
              </a:ext>
            </a:extLst>
          </p:cNvPr>
          <p:cNvGraphicFramePr/>
          <p:nvPr/>
        </p:nvGraphicFramePr>
        <p:xfrm>
          <a:off x="774817" y="12025151"/>
          <a:ext cx="6710772" cy="51310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4" name="ZoneTexte 43">
            <a:extLst>
              <a:ext uri="{FF2B5EF4-FFF2-40B4-BE49-F238E27FC236}">
                <a16:creationId xmlns:a16="http://schemas.microsoft.com/office/drawing/2014/main" id="{E3BFFA63-245A-464D-88CA-F942CB2E896E}"/>
              </a:ext>
            </a:extLst>
          </p:cNvPr>
          <p:cNvSpPr txBox="1"/>
          <p:nvPr/>
        </p:nvSpPr>
        <p:spPr>
          <a:xfrm>
            <a:off x="522921" y="16837564"/>
            <a:ext cx="7683271" cy="830997"/>
          </a:xfrm>
          <a:prstGeom prst="rect">
            <a:avLst/>
          </a:prstGeom>
          <a:noFill/>
        </p:spPr>
        <p:txBody>
          <a:bodyPr wrap="square" rtlCol="0" anchor="ctr">
            <a:spAutoFit/>
          </a:bodyPr>
          <a:lstStyle/>
          <a:p>
            <a:pPr algn="ctr"/>
            <a:r>
              <a:rPr lang="fr-CA" sz="2400" dirty="0">
                <a:solidFill>
                  <a:schemeClr val="tx2"/>
                </a:solidFill>
                <a:latin typeface="Beausite Classic Clear" panose="020B0503030502060203" pitchFamily="34" charset="0"/>
                <a:cs typeface="Rando Regular" pitchFamily="2" charset="77"/>
              </a:rPr>
              <a:t>xxxxxxxxxxxxxxxxxxxxxxxxxxxxxxxxxxxxxxxxxxxxxxxxxxxxxxxxxxxxxxxxxxxxxxxxxxxxxxxxxxxxxxxxxxxxxxxxxx</a:t>
            </a:r>
          </a:p>
        </p:txBody>
      </p:sp>
      <p:sp>
        <p:nvSpPr>
          <p:cNvPr id="45" name="ZoneTexte 44">
            <a:extLst>
              <a:ext uri="{FF2B5EF4-FFF2-40B4-BE49-F238E27FC236}">
                <a16:creationId xmlns:a16="http://schemas.microsoft.com/office/drawing/2014/main" id="{CDEEA2F8-33F0-254C-9BFF-514F2518629B}"/>
              </a:ext>
            </a:extLst>
          </p:cNvPr>
          <p:cNvSpPr txBox="1"/>
          <p:nvPr/>
        </p:nvSpPr>
        <p:spPr>
          <a:xfrm>
            <a:off x="458592" y="3886276"/>
            <a:ext cx="2144900" cy="1107996"/>
          </a:xfrm>
          <a:prstGeom prst="rect">
            <a:avLst/>
          </a:prstGeom>
          <a:noFill/>
        </p:spPr>
        <p:txBody>
          <a:bodyPr wrap="square" rtlCol="0" anchor="ctr">
            <a:spAutoFit/>
          </a:bodyPr>
          <a:lstStyle/>
          <a:p>
            <a:r>
              <a:rPr lang="fr-CA" sz="6600" dirty="0">
                <a:solidFill>
                  <a:schemeClr val="accent5"/>
                </a:solidFill>
                <a:latin typeface="Beausite Classic Clear" panose="020B0503030502060203" pitchFamily="34" charset="0"/>
                <a:cs typeface="Rando Regular" pitchFamily="2" charset="77"/>
              </a:rPr>
              <a:t>XX%</a:t>
            </a:r>
          </a:p>
        </p:txBody>
      </p:sp>
      <p:sp>
        <p:nvSpPr>
          <p:cNvPr id="49" name="ZoneTexte 48">
            <a:extLst>
              <a:ext uri="{FF2B5EF4-FFF2-40B4-BE49-F238E27FC236}">
                <a16:creationId xmlns:a16="http://schemas.microsoft.com/office/drawing/2014/main" id="{61EF3621-2823-2A4E-B626-1A4C5C93B5DD}"/>
              </a:ext>
            </a:extLst>
          </p:cNvPr>
          <p:cNvSpPr txBox="1"/>
          <p:nvPr/>
        </p:nvSpPr>
        <p:spPr>
          <a:xfrm>
            <a:off x="3277417" y="3886997"/>
            <a:ext cx="2144900" cy="1107996"/>
          </a:xfrm>
          <a:prstGeom prst="rect">
            <a:avLst/>
          </a:prstGeom>
          <a:noFill/>
        </p:spPr>
        <p:txBody>
          <a:bodyPr wrap="square" rtlCol="0" anchor="ctr">
            <a:spAutoFit/>
          </a:bodyPr>
          <a:lstStyle/>
          <a:p>
            <a:r>
              <a:rPr lang="fr-CA" sz="6600" dirty="0">
                <a:solidFill>
                  <a:schemeClr val="accent5"/>
                </a:solidFill>
                <a:latin typeface="Beausite Classic Clear" panose="020B0503030502060203" pitchFamily="34" charset="0"/>
                <a:cs typeface="Rando Regular" pitchFamily="2" charset="77"/>
              </a:rPr>
              <a:t>XX%</a:t>
            </a:r>
          </a:p>
        </p:txBody>
      </p:sp>
      <p:sp>
        <p:nvSpPr>
          <p:cNvPr id="50" name="ZoneTexte 49">
            <a:extLst>
              <a:ext uri="{FF2B5EF4-FFF2-40B4-BE49-F238E27FC236}">
                <a16:creationId xmlns:a16="http://schemas.microsoft.com/office/drawing/2014/main" id="{973A5AFA-7092-3F49-9031-B8DB22C18C52}"/>
              </a:ext>
            </a:extLst>
          </p:cNvPr>
          <p:cNvSpPr txBox="1"/>
          <p:nvPr/>
        </p:nvSpPr>
        <p:spPr>
          <a:xfrm>
            <a:off x="6066262" y="3896147"/>
            <a:ext cx="2144900" cy="1107996"/>
          </a:xfrm>
          <a:prstGeom prst="rect">
            <a:avLst/>
          </a:prstGeom>
          <a:noFill/>
        </p:spPr>
        <p:txBody>
          <a:bodyPr wrap="square" rtlCol="0" anchor="ctr">
            <a:spAutoFit/>
          </a:bodyPr>
          <a:lstStyle/>
          <a:p>
            <a:pPr algn="r"/>
            <a:r>
              <a:rPr lang="fr-CA" sz="6600" dirty="0">
                <a:solidFill>
                  <a:schemeClr val="accent5"/>
                </a:solidFill>
                <a:latin typeface="Beausite Classic Clear" panose="020B0503030502060203" pitchFamily="34" charset="0"/>
                <a:cs typeface="Rando Regular" pitchFamily="2" charset="77"/>
              </a:rPr>
              <a:t>XX%</a:t>
            </a:r>
          </a:p>
        </p:txBody>
      </p:sp>
      <p:graphicFrame>
        <p:nvGraphicFramePr>
          <p:cNvPr id="2" name="Graphique 1">
            <a:extLst>
              <a:ext uri="{FF2B5EF4-FFF2-40B4-BE49-F238E27FC236}">
                <a16:creationId xmlns:a16="http://schemas.microsoft.com/office/drawing/2014/main" id="{59A23C05-46D4-9248-ACF6-FC89ED640A5E}"/>
              </a:ext>
            </a:extLst>
          </p:cNvPr>
          <p:cNvGraphicFramePr/>
          <p:nvPr>
            <p:extLst>
              <p:ext uri="{D42A27DB-BD31-4B8C-83A1-F6EECF244321}">
                <p14:modId xmlns:p14="http://schemas.microsoft.com/office/powerpoint/2010/main" val="2980453389"/>
              </p:ext>
            </p:extLst>
          </p:nvPr>
        </p:nvGraphicFramePr>
        <p:xfrm>
          <a:off x="9677703" y="4838650"/>
          <a:ext cx="4508305" cy="3207189"/>
        </p:xfrm>
        <a:graphic>
          <a:graphicData uri="http://schemas.openxmlformats.org/drawingml/2006/chart">
            <c:chart xmlns:c="http://schemas.openxmlformats.org/drawingml/2006/chart" xmlns:r="http://schemas.openxmlformats.org/officeDocument/2006/relationships" r:id="rId7"/>
          </a:graphicData>
        </a:graphic>
      </p:graphicFrame>
      <p:sp>
        <p:nvSpPr>
          <p:cNvPr id="51" name="Rectangle : coins arrondis 50">
            <a:extLst>
              <a:ext uri="{FF2B5EF4-FFF2-40B4-BE49-F238E27FC236}">
                <a16:creationId xmlns:a16="http://schemas.microsoft.com/office/drawing/2014/main" id="{BA27DD5C-8B83-164F-82C8-B8E70AD4A908}"/>
              </a:ext>
            </a:extLst>
          </p:cNvPr>
          <p:cNvSpPr/>
          <p:nvPr/>
        </p:nvSpPr>
        <p:spPr>
          <a:xfrm>
            <a:off x="14869427" y="5162999"/>
            <a:ext cx="2663291" cy="2083636"/>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52" name="ZoneTexte 51">
            <a:extLst>
              <a:ext uri="{FF2B5EF4-FFF2-40B4-BE49-F238E27FC236}">
                <a16:creationId xmlns:a16="http://schemas.microsoft.com/office/drawing/2014/main" id="{D37839F7-9D56-6D42-9422-724A86F5A8A6}"/>
              </a:ext>
            </a:extLst>
          </p:cNvPr>
          <p:cNvSpPr txBox="1"/>
          <p:nvPr/>
        </p:nvSpPr>
        <p:spPr>
          <a:xfrm>
            <a:off x="15106841" y="5604653"/>
            <a:ext cx="2188463" cy="1200329"/>
          </a:xfrm>
          <a:prstGeom prst="rect">
            <a:avLst/>
          </a:prstGeom>
          <a:noFill/>
        </p:spPr>
        <p:txBody>
          <a:bodyPr wrap="square" rtlCol="0" anchor="ctr">
            <a:spAutoFit/>
          </a:bodyPr>
          <a:lstStyle/>
          <a:p>
            <a:pPr algn="ctr"/>
            <a:r>
              <a:rPr lang="fr-CA" sz="2400" dirty="0" err="1">
                <a:solidFill>
                  <a:schemeClr val="tx2"/>
                </a:solidFill>
                <a:latin typeface="Beausite Classic Clear" panose="020B0503030502060203" pitchFamily="34" charset="0"/>
                <a:cs typeface="Rando Regular" pitchFamily="2" charset="77"/>
              </a:rPr>
              <a:t>xxxxxxxxxxxxxxxxxxxxxxxxxxxxxxxxxxxxxxx</a:t>
            </a:r>
            <a:endParaRPr lang="fr-CA" sz="2400" dirty="0">
              <a:solidFill>
                <a:schemeClr val="tx2"/>
              </a:solidFill>
              <a:latin typeface="Beausite Classic Clear" panose="020B0503030502060203" pitchFamily="34" charset="0"/>
              <a:cs typeface="Rando Regular" pitchFamily="2" charset="77"/>
            </a:endParaRPr>
          </a:p>
        </p:txBody>
      </p:sp>
      <p:sp>
        <p:nvSpPr>
          <p:cNvPr id="53" name="Triangle 52">
            <a:extLst>
              <a:ext uri="{FF2B5EF4-FFF2-40B4-BE49-F238E27FC236}">
                <a16:creationId xmlns:a16="http://schemas.microsoft.com/office/drawing/2014/main" id="{3CC3DA30-A268-AD4B-BC5D-B8CE645B5D07}"/>
              </a:ext>
            </a:extLst>
          </p:cNvPr>
          <p:cNvSpPr/>
          <p:nvPr/>
        </p:nvSpPr>
        <p:spPr>
          <a:xfrm rot="5400000" flipH="1" flipV="1">
            <a:off x="14451421" y="6031413"/>
            <a:ext cx="489204" cy="346808"/>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grpSp>
        <p:nvGrpSpPr>
          <p:cNvPr id="5" name="Groupe 4">
            <a:extLst>
              <a:ext uri="{FF2B5EF4-FFF2-40B4-BE49-F238E27FC236}">
                <a16:creationId xmlns:a16="http://schemas.microsoft.com/office/drawing/2014/main" id="{8B474E56-76D9-3E48-B8BB-CCCD0FF70D90}"/>
              </a:ext>
            </a:extLst>
          </p:cNvPr>
          <p:cNvGrpSpPr/>
          <p:nvPr/>
        </p:nvGrpSpPr>
        <p:grpSpPr>
          <a:xfrm>
            <a:off x="10398646" y="12245973"/>
            <a:ext cx="6620419" cy="1021409"/>
            <a:chOff x="10729225" y="12130895"/>
            <a:chExt cx="6620419" cy="1021409"/>
          </a:xfrm>
        </p:grpSpPr>
        <p:sp>
          <p:nvSpPr>
            <p:cNvPr id="54" name="Rectangle : coins arrondis 53">
              <a:extLst>
                <a:ext uri="{FF2B5EF4-FFF2-40B4-BE49-F238E27FC236}">
                  <a16:creationId xmlns:a16="http://schemas.microsoft.com/office/drawing/2014/main" id="{EDE2A884-65DA-0A4D-B440-E9542C4437EF}"/>
                </a:ext>
              </a:extLst>
            </p:cNvPr>
            <p:cNvSpPr/>
            <p:nvPr/>
          </p:nvSpPr>
          <p:spPr>
            <a:xfrm>
              <a:off x="10977809" y="12444417"/>
              <a:ext cx="6123251" cy="707887"/>
            </a:xfrm>
            <a:prstGeom prst="roundRect">
              <a:avLst>
                <a:gd name="adj" fmla="val 36043"/>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latin typeface="Beausite Classic Clear" panose="020B0503030502060203" pitchFamily="34" charset="0"/>
              </a:endParaRPr>
            </a:p>
          </p:txBody>
        </p:sp>
        <p:sp>
          <p:nvSpPr>
            <p:cNvPr id="55" name="ZoneTexte 54">
              <a:extLst>
                <a:ext uri="{FF2B5EF4-FFF2-40B4-BE49-F238E27FC236}">
                  <a16:creationId xmlns:a16="http://schemas.microsoft.com/office/drawing/2014/main" id="{749874F9-0D13-2148-B2FE-C2FFED1F3D5C}"/>
                </a:ext>
              </a:extLst>
            </p:cNvPr>
            <p:cNvSpPr txBox="1"/>
            <p:nvPr/>
          </p:nvSpPr>
          <p:spPr>
            <a:xfrm>
              <a:off x="10729225" y="12511395"/>
              <a:ext cx="6620419" cy="461665"/>
            </a:xfrm>
            <a:prstGeom prst="rect">
              <a:avLst/>
            </a:prstGeom>
            <a:noFill/>
          </p:spPr>
          <p:txBody>
            <a:bodyPr wrap="square" rtlCol="0" anchor="ctr">
              <a:spAutoFit/>
            </a:bodyPr>
            <a:lstStyle/>
            <a:p>
              <a:pPr algn="ctr"/>
              <a:r>
                <a:rPr lang="fr-CA" sz="2400" dirty="0" err="1">
                  <a:solidFill>
                    <a:schemeClr val="tx2"/>
                  </a:solidFill>
                  <a:latin typeface="Beausite Classic Clear" panose="020B0503030502060203" pitchFamily="34" charset="0"/>
                  <a:cs typeface="Rando Regular" pitchFamily="2" charset="77"/>
                </a:rPr>
                <a:t>xxxxxxxxxxxxxxxxxxxxxxxxxxxxxxxxxxx</a:t>
              </a:r>
              <a:endParaRPr lang="fr-CA" sz="2400" dirty="0">
                <a:solidFill>
                  <a:schemeClr val="tx2"/>
                </a:solidFill>
                <a:latin typeface="Beausite Classic Clear" panose="020B0503030502060203" pitchFamily="34" charset="0"/>
                <a:cs typeface="Rando Regular" pitchFamily="2" charset="77"/>
              </a:endParaRPr>
            </a:p>
          </p:txBody>
        </p:sp>
        <p:sp>
          <p:nvSpPr>
            <p:cNvPr id="56" name="Triangle 55">
              <a:extLst>
                <a:ext uri="{FF2B5EF4-FFF2-40B4-BE49-F238E27FC236}">
                  <a16:creationId xmlns:a16="http://schemas.microsoft.com/office/drawing/2014/main" id="{DA842F98-F4C5-B244-8AC8-3E08A29F05D3}"/>
                </a:ext>
              </a:extLst>
            </p:cNvPr>
            <p:cNvSpPr/>
            <p:nvPr/>
          </p:nvSpPr>
          <p:spPr>
            <a:xfrm rot="10800000" flipH="1" flipV="1">
              <a:off x="11645202" y="12130895"/>
              <a:ext cx="489204" cy="346808"/>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grpSp>
      <p:graphicFrame>
        <p:nvGraphicFramePr>
          <p:cNvPr id="3" name="Graphique 2">
            <a:extLst>
              <a:ext uri="{FF2B5EF4-FFF2-40B4-BE49-F238E27FC236}">
                <a16:creationId xmlns:a16="http://schemas.microsoft.com/office/drawing/2014/main" id="{EC7FDF57-F4F4-E845-BFAF-BBE94D710BF4}"/>
              </a:ext>
            </a:extLst>
          </p:cNvPr>
          <p:cNvGraphicFramePr/>
          <p:nvPr>
            <p:extLst>
              <p:ext uri="{D42A27DB-BD31-4B8C-83A1-F6EECF244321}">
                <p14:modId xmlns:p14="http://schemas.microsoft.com/office/powerpoint/2010/main" val="652391196"/>
              </p:ext>
            </p:extLst>
          </p:nvPr>
        </p:nvGraphicFramePr>
        <p:xfrm>
          <a:off x="9677703" y="9284443"/>
          <a:ext cx="8062306" cy="2406596"/>
        </p:xfrm>
        <a:graphic>
          <a:graphicData uri="http://schemas.openxmlformats.org/drawingml/2006/chart">
            <c:chart xmlns:c="http://schemas.openxmlformats.org/drawingml/2006/chart" xmlns:r="http://schemas.openxmlformats.org/officeDocument/2006/relationships" r:id="rId8"/>
          </a:graphicData>
        </a:graphic>
      </p:graphicFrame>
      <p:graphicFrame>
        <p:nvGraphicFramePr>
          <p:cNvPr id="57" name="Graphique 56">
            <a:extLst>
              <a:ext uri="{FF2B5EF4-FFF2-40B4-BE49-F238E27FC236}">
                <a16:creationId xmlns:a16="http://schemas.microsoft.com/office/drawing/2014/main" id="{E150875F-BB37-1A4A-8638-CA1A82421C27}"/>
              </a:ext>
            </a:extLst>
          </p:cNvPr>
          <p:cNvGraphicFramePr/>
          <p:nvPr>
            <p:extLst>
              <p:ext uri="{D42A27DB-BD31-4B8C-83A1-F6EECF244321}">
                <p14:modId xmlns:p14="http://schemas.microsoft.com/office/powerpoint/2010/main" val="2642425907"/>
              </p:ext>
            </p:extLst>
          </p:nvPr>
        </p:nvGraphicFramePr>
        <p:xfrm>
          <a:off x="18656418" y="10142934"/>
          <a:ext cx="4508305" cy="3207189"/>
        </p:xfrm>
        <a:graphic>
          <a:graphicData uri="http://schemas.openxmlformats.org/drawingml/2006/chart">
            <c:chart xmlns:c="http://schemas.openxmlformats.org/drawingml/2006/chart" xmlns:r="http://schemas.openxmlformats.org/officeDocument/2006/relationships" r:id="rId9"/>
          </a:graphicData>
        </a:graphic>
      </p:graphicFrame>
      <p:grpSp>
        <p:nvGrpSpPr>
          <p:cNvPr id="7" name="Groupe 6">
            <a:extLst>
              <a:ext uri="{FF2B5EF4-FFF2-40B4-BE49-F238E27FC236}">
                <a16:creationId xmlns:a16="http://schemas.microsoft.com/office/drawing/2014/main" id="{56AE833D-A306-344D-8D04-39CABEF8CEAC}"/>
              </a:ext>
            </a:extLst>
          </p:cNvPr>
          <p:cNvGrpSpPr/>
          <p:nvPr/>
        </p:nvGrpSpPr>
        <p:grpSpPr>
          <a:xfrm>
            <a:off x="23381284" y="10704710"/>
            <a:ext cx="3010099" cy="2083636"/>
            <a:chOff x="23381284" y="10124383"/>
            <a:chExt cx="3010099" cy="2083636"/>
          </a:xfrm>
        </p:grpSpPr>
        <p:sp>
          <p:nvSpPr>
            <p:cNvPr id="58" name="Rectangle : coins arrondis 57">
              <a:extLst>
                <a:ext uri="{FF2B5EF4-FFF2-40B4-BE49-F238E27FC236}">
                  <a16:creationId xmlns:a16="http://schemas.microsoft.com/office/drawing/2014/main" id="{9121875C-371E-2947-B8DB-13F8DCDDE469}"/>
                </a:ext>
              </a:extLst>
            </p:cNvPr>
            <p:cNvSpPr/>
            <p:nvPr/>
          </p:nvSpPr>
          <p:spPr>
            <a:xfrm>
              <a:off x="23728092" y="10124383"/>
              <a:ext cx="2663291" cy="2083636"/>
            </a:xfrm>
            <a:prstGeom prst="round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59" name="ZoneTexte 58">
              <a:extLst>
                <a:ext uri="{FF2B5EF4-FFF2-40B4-BE49-F238E27FC236}">
                  <a16:creationId xmlns:a16="http://schemas.microsoft.com/office/drawing/2014/main" id="{3C14E7E0-9E50-664E-AF65-644E37799648}"/>
                </a:ext>
              </a:extLst>
            </p:cNvPr>
            <p:cNvSpPr txBox="1"/>
            <p:nvPr/>
          </p:nvSpPr>
          <p:spPr>
            <a:xfrm>
              <a:off x="23965506" y="10566037"/>
              <a:ext cx="2188463" cy="1200329"/>
            </a:xfrm>
            <a:prstGeom prst="rect">
              <a:avLst/>
            </a:prstGeom>
            <a:noFill/>
          </p:spPr>
          <p:txBody>
            <a:bodyPr wrap="square" rtlCol="0" anchor="ctr">
              <a:spAutoFit/>
            </a:bodyPr>
            <a:lstStyle/>
            <a:p>
              <a:pPr algn="ctr"/>
              <a:r>
                <a:rPr lang="fr-CA" sz="2400" dirty="0" err="1">
                  <a:solidFill>
                    <a:schemeClr val="tx2"/>
                  </a:solidFill>
                  <a:latin typeface="Beausite Classic Clear" panose="020B0503030502060203" pitchFamily="34" charset="0"/>
                  <a:cs typeface="Rando Regular" pitchFamily="2" charset="77"/>
                </a:rPr>
                <a:t>xxxxxxxxxxxxxxxxxxxxxxxxxxxxxxxxxxxxxxx</a:t>
              </a:r>
              <a:endParaRPr lang="fr-CA" sz="2400" dirty="0">
                <a:solidFill>
                  <a:schemeClr val="tx2"/>
                </a:solidFill>
                <a:latin typeface="Beausite Classic Clear" panose="020B0503030502060203" pitchFamily="34" charset="0"/>
                <a:cs typeface="Rando Regular" pitchFamily="2" charset="77"/>
              </a:endParaRPr>
            </a:p>
          </p:txBody>
        </p:sp>
        <p:sp>
          <p:nvSpPr>
            <p:cNvPr id="60" name="Triangle 59">
              <a:extLst>
                <a:ext uri="{FF2B5EF4-FFF2-40B4-BE49-F238E27FC236}">
                  <a16:creationId xmlns:a16="http://schemas.microsoft.com/office/drawing/2014/main" id="{0CFE1997-DD0A-9246-A016-2862D801BA79}"/>
                </a:ext>
              </a:extLst>
            </p:cNvPr>
            <p:cNvSpPr/>
            <p:nvPr/>
          </p:nvSpPr>
          <p:spPr>
            <a:xfrm rot="5400000" flipH="1" flipV="1">
              <a:off x="23310086" y="10992797"/>
              <a:ext cx="489204" cy="346808"/>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grpSp>
      <p:grpSp>
        <p:nvGrpSpPr>
          <p:cNvPr id="8" name="Groupe 7">
            <a:extLst>
              <a:ext uri="{FF2B5EF4-FFF2-40B4-BE49-F238E27FC236}">
                <a16:creationId xmlns:a16="http://schemas.microsoft.com/office/drawing/2014/main" id="{15E2FEC3-2376-F442-BA62-7E49A9585700}"/>
              </a:ext>
            </a:extLst>
          </p:cNvPr>
          <p:cNvGrpSpPr/>
          <p:nvPr/>
        </p:nvGrpSpPr>
        <p:grpSpPr>
          <a:xfrm>
            <a:off x="19436686" y="7604685"/>
            <a:ext cx="6123251" cy="1291072"/>
            <a:chOff x="19436686" y="7536105"/>
            <a:chExt cx="6123251" cy="1291072"/>
          </a:xfrm>
        </p:grpSpPr>
        <p:sp>
          <p:nvSpPr>
            <p:cNvPr id="61" name="Rectangle : coins arrondis 60">
              <a:extLst>
                <a:ext uri="{FF2B5EF4-FFF2-40B4-BE49-F238E27FC236}">
                  <a16:creationId xmlns:a16="http://schemas.microsoft.com/office/drawing/2014/main" id="{196CE38D-0B64-EA46-9DBB-21E18837828C}"/>
                </a:ext>
              </a:extLst>
            </p:cNvPr>
            <p:cNvSpPr/>
            <p:nvPr/>
          </p:nvSpPr>
          <p:spPr>
            <a:xfrm>
              <a:off x="19436686" y="7822314"/>
              <a:ext cx="6123251" cy="1004863"/>
            </a:xfrm>
            <a:prstGeom prst="roundRect">
              <a:avLst>
                <a:gd name="adj" fmla="val 29920"/>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62" name="ZoneTexte 61">
              <a:extLst>
                <a:ext uri="{FF2B5EF4-FFF2-40B4-BE49-F238E27FC236}">
                  <a16:creationId xmlns:a16="http://schemas.microsoft.com/office/drawing/2014/main" id="{5DC885DE-74B7-854E-889C-2EBC3EE62694}"/>
                </a:ext>
              </a:extLst>
            </p:cNvPr>
            <p:cNvSpPr txBox="1"/>
            <p:nvPr/>
          </p:nvSpPr>
          <p:spPr>
            <a:xfrm>
              <a:off x="19661285" y="7904659"/>
              <a:ext cx="5644735" cy="830997"/>
            </a:xfrm>
            <a:prstGeom prst="rect">
              <a:avLst/>
            </a:prstGeom>
            <a:noFill/>
          </p:spPr>
          <p:txBody>
            <a:bodyPr wrap="square" rtlCol="0" anchor="ctr">
              <a:spAutoFit/>
            </a:bodyPr>
            <a:lstStyle/>
            <a:p>
              <a:pPr algn="ctr"/>
              <a:r>
                <a:rPr lang="fr-CA" sz="2400" dirty="0">
                  <a:solidFill>
                    <a:schemeClr val="tx2"/>
                  </a:solidFill>
                  <a:latin typeface="Beausite Classic Clear" panose="020B0503030502060203" pitchFamily="34" charset="0"/>
                  <a:cs typeface="Rando Regular" pitchFamily="2" charset="77"/>
                </a:rPr>
                <a:t>xxxxxxxxxxxxxxxxxxxxxxxxxxxxxxxxxxxxxxxxxxxxxxxxxxxxxxxxxxxxxxxxxxxxxx</a:t>
              </a:r>
            </a:p>
          </p:txBody>
        </p:sp>
        <p:sp>
          <p:nvSpPr>
            <p:cNvPr id="63" name="Triangle 62">
              <a:extLst>
                <a:ext uri="{FF2B5EF4-FFF2-40B4-BE49-F238E27FC236}">
                  <a16:creationId xmlns:a16="http://schemas.microsoft.com/office/drawing/2014/main" id="{6E377597-B731-224F-937C-8BAABEF82AFC}"/>
                </a:ext>
              </a:extLst>
            </p:cNvPr>
            <p:cNvSpPr/>
            <p:nvPr/>
          </p:nvSpPr>
          <p:spPr>
            <a:xfrm rot="10800000" flipH="1" flipV="1">
              <a:off x="23839579" y="7536105"/>
              <a:ext cx="489204" cy="346808"/>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grpSp>
      <p:graphicFrame>
        <p:nvGraphicFramePr>
          <p:cNvPr id="64" name="Graphique 63">
            <a:extLst>
              <a:ext uri="{FF2B5EF4-FFF2-40B4-BE49-F238E27FC236}">
                <a16:creationId xmlns:a16="http://schemas.microsoft.com/office/drawing/2014/main" id="{57F10E0A-24BC-6447-A1D0-DD8291E21F7F}"/>
              </a:ext>
            </a:extLst>
          </p:cNvPr>
          <p:cNvGraphicFramePr/>
          <p:nvPr>
            <p:extLst>
              <p:ext uri="{D42A27DB-BD31-4B8C-83A1-F6EECF244321}">
                <p14:modId xmlns:p14="http://schemas.microsoft.com/office/powerpoint/2010/main" val="2296173415"/>
              </p:ext>
            </p:extLst>
          </p:nvPr>
        </p:nvGraphicFramePr>
        <p:xfrm>
          <a:off x="18662093" y="4835484"/>
          <a:ext cx="7879542" cy="2406596"/>
        </p:xfrm>
        <a:graphic>
          <a:graphicData uri="http://schemas.openxmlformats.org/drawingml/2006/chart">
            <c:chart xmlns:c="http://schemas.openxmlformats.org/drawingml/2006/chart" xmlns:r="http://schemas.openxmlformats.org/officeDocument/2006/relationships" r:id="rId10"/>
          </a:graphicData>
        </a:graphic>
      </p:graphicFrame>
      <p:grpSp>
        <p:nvGrpSpPr>
          <p:cNvPr id="4" name="Groupe 3">
            <a:extLst>
              <a:ext uri="{FF2B5EF4-FFF2-40B4-BE49-F238E27FC236}">
                <a16:creationId xmlns:a16="http://schemas.microsoft.com/office/drawing/2014/main" id="{0B24C183-BAE7-D740-B4D7-3E9C0C854822}"/>
              </a:ext>
            </a:extLst>
          </p:cNvPr>
          <p:cNvGrpSpPr/>
          <p:nvPr/>
        </p:nvGrpSpPr>
        <p:grpSpPr>
          <a:xfrm>
            <a:off x="522921" y="3025720"/>
            <a:ext cx="7709479" cy="772922"/>
            <a:chOff x="522921" y="3098872"/>
            <a:chExt cx="7709479" cy="772922"/>
          </a:xfrm>
        </p:grpSpPr>
        <p:sp>
          <p:nvSpPr>
            <p:cNvPr id="66" name="Rectangle 65">
              <a:extLst>
                <a:ext uri="{FF2B5EF4-FFF2-40B4-BE49-F238E27FC236}">
                  <a16:creationId xmlns:a16="http://schemas.microsoft.com/office/drawing/2014/main" id="{69BFDEB9-2674-2C4B-B68B-DFA4F23D9496}"/>
                </a:ext>
              </a:extLst>
            </p:cNvPr>
            <p:cNvSpPr/>
            <p:nvPr/>
          </p:nvSpPr>
          <p:spPr>
            <a:xfrm>
              <a:off x="522921" y="3098872"/>
              <a:ext cx="7709479" cy="77292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67" name="ZoneTexte 66">
              <a:extLst>
                <a:ext uri="{FF2B5EF4-FFF2-40B4-BE49-F238E27FC236}">
                  <a16:creationId xmlns:a16="http://schemas.microsoft.com/office/drawing/2014/main" id="{95818ACF-CF76-7743-8C29-166B41FCFC73}"/>
                </a:ext>
              </a:extLst>
            </p:cNvPr>
            <p:cNvSpPr txBox="1"/>
            <p:nvPr/>
          </p:nvSpPr>
          <p:spPr>
            <a:xfrm>
              <a:off x="559920" y="3146779"/>
              <a:ext cx="7635481" cy="677108"/>
            </a:xfrm>
            <a:prstGeom prst="rect">
              <a:avLst/>
            </a:prstGeom>
            <a:noFill/>
          </p:spPr>
          <p:txBody>
            <a:bodyPr wrap="square" rtlCol="0" anchor="ctr">
              <a:spAutoFit/>
            </a:bodyPr>
            <a:lstStyle/>
            <a:p>
              <a:pPr algn="ctr"/>
              <a:r>
                <a:rPr lang="fr-CA" sz="3800" b="1" dirty="0">
                  <a:solidFill>
                    <a:schemeClr val="bg1"/>
                  </a:solidFill>
                  <a:latin typeface="Beausite Classic Clear" panose="020B0503030502060203" pitchFamily="34" charset="0"/>
                  <a:cs typeface="Rando Regular" pitchFamily="2" charset="77"/>
                </a:rPr>
                <a:t>INTRODUCTION</a:t>
              </a:r>
            </a:p>
          </p:txBody>
        </p:sp>
      </p:grpSp>
      <p:sp>
        <p:nvSpPr>
          <p:cNvPr id="75" name="ZoneTexte 74">
            <a:extLst>
              <a:ext uri="{FF2B5EF4-FFF2-40B4-BE49-F238E27FC236}">
                <a16:creationId xmlns:a16="http://schemas.microsoft.com/office/drawing/2014/main" id="{5B28F532-1C47-6B41-B345-A06424AA5A3E}"/>
              </a:ext>
            </a:extLst>
          </p:cNvPr>
          <p:cNvSpPr txBox="1"/>
          <p:nvPr/>
        </p:nvSpPr>
        <p:spPr>
          <a:xfrm>
            <a:off x="9678728" y="16933231"/>
            <a:ext cx="8410485" cy="600164"/>
          </a:xfrm>
          <a:prstGeom prst="rect">
            <a:avLst/>
          </a:prstGeom>
          <a:noFill/>
        </p:spPr>
        <p:txBody>
          <a:bodyPr wrap="square" rtlCol="0" anchor="ctr">
            <a:spAutoFit/>
          </a:bodyPr>
          <a:lstStyle/>
          <a:p>
            <a:pPr algn="just"/>
            <a:r>
              <a:rPr lang="fr-CA" sz="1100" b="1" dirty="0">
                <a:solidFill>
                  <a:schemeClr val="tx2"/>
                </a:solidFill>
                <a:latin typeface="Beausite Classic Clear" panose="020B0503030502060203" pitchFamily="34" charset="0"/>
                <a:cs typeface="Rando Regular" pitchFamily="2" charset="77"/>
              </a:rPr>
              <a:t>Références bibliographiques : </a:t>
            </a:r>
            <a:r>
              <a:rPr lang="fr-CA" sz="1100" dirty="0">
                <a:solidFill>
                  <a:schemeClr val="tx2"/>
                </a:solidFill>
                <a:latin typeface="Beausite Classic Clear" panose="020B0503030502060203" pitchFamily="34" charset="0"/>
                <a:cs typeface="Rando Regular" pitchFamily="2" charset="77"/>
              </a:rPr>
              <a:t>référence X, référence X, référence X, référence X, référence X, référence X, référence X, référence X, référence X, référence X, référence X, référence X, référence X, référence X, référence X, référence X, référence X, référence X, référence X, référence X, référence X, référence X, référence X, référence X, référence X, référence X, référence X.</a:t>
            </a:r>
          </a:p>
        </p:txBody>
      </p:sp>
      <p:sp>
        <p:nvSpPr>
          <p:cNvPr id="77" name="Rectangle 76">
            <a:extLst>
              <a:ext uri="{FF2B5EF4-FFF2-40B4-BE49-F238E27FC236}">
                <a16:creationId xmlns:a16="http://schemas.microsoft.com/office/drawing/2014/main" id="{F0793270-7886-5547-9A15-41A2F982E34D}"/>
              </a:ext>
            </a:extLst>
          </p:cNvPr>
          <p:cNvSpPr/>
          <p:nvPr/>
        </p:nvSpPr>
        <p:spPr>
          <a:xfrm>
            <a:off x="22970913" y="16832444"/>
            <a:ext cx="1415494" cy="716744"/>
          </a:xfrm>
          <a:prstGeom prst="rect">
            <a:avLst/>
          </a:prstGeom>
          <a:solidFill>
            <a:schemeClr val="accent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78" name="Rectangle 77">
            <a:extLst>
              <a:ext uri="{FF2B5EF4-FFF2-40B4-BE49-F238E27FC236}">
                <a16:creationId xmlns:a16="http://schemas.microsoft.com/office/drawing/2014/main" id="{4BE3DCDB-3B16-D847-BCE5-2E9B37337AAA}"/>
              </a:ext>
            </a:extLst>
          </p:cNvPr>
          <p:cNvSpPr/>
          <p:nvPr/>
        </p:nvSpPr>
        <p:spPr>
          <a:xfrm>
            <a:off x="24955500" y="16832444"/>
            <a:ext cx="1415494" cy="716744"/>
          </a:xfrm>
          <a:prstGeom prst="rect">
            <a:avLst/>
          </a:prstGeom>
          <a:solidFill>
            <a:schemeClr val="accent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79" name="Rectangle 78">
            <a:extLst>
              <a:ext uri="{FF2B5EF4-FFF2-40B4-BE49-F238E27FC236}">
                <a16:creationId xmlns:a16="http://schemas.microsoft.com/office/drawing/2014/main" id="{2C0E9602-B125-2A44-97E1-4EC0A783CD97}"/>
              </a:ext>
            </a:extLst>
          </p:cNvPr>
          <p:cNvSpPr/>
          <p:nvPr/>
        </p:nvSpPr>
        <p:spPr>
          <a:xfrm>
            <a:off x="20986326" y="16832444"/>
            <a:ext cx="1415494" cy="716744"/>
          </a:xfrm>
          <a:prstGeom prst="rect">
            <a:avLst/>
          </a:prstGeom>
          <a:solidFill>
            <a:schemeClr val="accent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grpSp>
        <p:nvGrpSpPr>
          <p:cNvPr id="84" name="Groupe 83">
            <a:extLst>
              <a:ext uri="{FF2B5EF4-FFF2-40B4-BE49-F238E27FC236}">
                <a16:creationId xmlns:a16="http://schemas.microsoft.com/office/drawing/2014/main" id="{6220D5F5-23DE-594E-AEB6-90D012949DEE}"/>
              </a:ext>
            </a:extLst>
          </p:cNvPr>
          <p:cNvGrpSpPr/>
          <p:nvPr/>
        </p:nvGrpSpPr>
        <p:grpSpPr>
          <a:xfrm>
            <a:off x="532708" y="11924672"/>
            <a:ext cx="7709479" cy="772922"/>
            <a:chOff x="522921" y="3098872"/>
            <a:chExt cx="7709479" cy="772922"/>
          </a:xfrm>
        </p:grpSpPr>
        <p:sp>
          <p:nvSpPr>
            <p:cNvPr id="85" name="Rectangle 84">
              <a:extLst>
                <a:ext uri="{FF2B5EF4-FFF2-40B4-BE49-F238E27FC236}">
                  <a16:creationId xmlns:a16="http://schemas.microsoft.com/office/drawing/2014/main" id="{1D0CE3A8-D9AB-324F-A6C0-474BC88BB31F}"/>
                </a:ext>
              </a:extLst>
            </p:cNvPr>
            <p:cNvSpPr/>
            <p:nvPr/>
          </p:nvSpPr>
          <p:spPr>
            <a:xfrm>
              <a:off x="522921" y="3098872"/>
              <a:ext cx="7709479" cy="77292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86" name="ZoneTexte 85">
              <a:extLst>
                <a:ext uri="{FF2B5EF4-FFF2-40B4-BE49-F238E27FC236}">
                  <a16:creationId xmlns:a16="http://schemas.microsoft.com/office/drawing/2014/main" id="{50E8F0F9-6C71-D94D-8668-4616F64472E2}"/>
                </a:ext>
              </a:extLst>
            </p:cNvPr>
            <p:cNvSpPr txBox="1"/>
            <p:nvPr/>
          </p:nvSpPr>
          <p:spPr>
            <a:xfrm>
              <a:off x="559920" y="3146779"/>
              <a:ext cx="7635481" cy="677108"/>
            </a:xfrm>
            <a:prstGeom prst="rect">
              <a:avLst/>
            </a:prstGeom>
            <a:noFill/>
          </p:spPr>
          <p:txBody>
            <a:bodyPr wrap="square" rtlCol="0" anchor="ctr">
              <a:spAutoFit/>
            </a:bodyPr>
            <a:lstStyle/>
            <a:p>
              <a:pPr algn="ctr"/>
              <a:r>
                <a:rPr lang="fr-CA" sz="3800" b="1" dirty="0">
                  <a:solidFill>
                    <a:schemeClr val="bg1"/>
                  </a:solidFill>
                  <a:latin typeface="Beausite Classic Clear" panose="020B0503030502060203" pitchFamily="34" charset="0"/>
                  <a:cs typeface="Rando Regular" pitchFamily="2" charset="77"/>
                </a:rPr>
                <a:t>METHODOLOGIE</a:t>
              </a:r>
            </a:p>
          </p:txBody>
        </p:sp>
      </p:grpSp>
      <p:grpSp>
        <p:nvGrpSpPr>
          <p:cNvPr id="87" name="Groupe 86">
            <a:extLst>
              <a:ext uri="{FF2B5EF4-FFF2-40B4-BE49-F238E27FC236}">
                <a16:creationId xmlns:a16="http://schemas.microsoft.com/office/drawing/2014/main" id="{DFED0ABA-474B-9E43-82BD-9FED0F9AF575}"/>
              </a:ext>
            </a:extLst>
          </p:cNvPr>
          <p:cNvGrpSpPr/>
          <p:nvPr/>
        </p:nvGrpSpPr>
        <p:grpSpPr>
          <a:xfrm>
            <a:off x="14268257" y="3025720"/>
            <a:ext cx="7709479" cy="772922"/>
            <a:chOff x="522921" y="3098872"/>
            <a:chExt cx="7709479" cy="772922"/>
          </a:xfrm>
        </p:grpSpPr>
        <p:sp>
          <p:nvSpPr>
            <p:cNvPr id="88" name="Rectangle 87">
              <a:extLst>
                <a:ext uri="{FF2B5EF4-FFF2-40B4-BE49-F238E27FC236}">
                  <a16:creationId xmlns:a16="http://schemas.microsoft.com/office/drawing/2014/main" id="{3C9AFC68-3B63-CF4B-B062-AE7AA1951A2A}"/>
                </a:ext>
              </a:extLst>
            </p:cNvPr>
            <p:cNvSpPr/>
            <p:nvPr/>
          </p:nvSpPr>
          <p:spPr>
            <a:xfrm>
              <a:off x="522921" y="3098872"/>
              <a:ext cx="7709479" cy="77292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sp>
          <p:nvSpPr>
            <p:cNvPr id="89" name="ZoneTexte 88">
              <a:extLst>
                <a:ext uri="{FF2B5EF4-FFF2-40B4-BE49-F238E27FC236}">
                  <a16:creationId xmlns:a16="http://schemas.microsoft.com/office/drawing/2014/main" id="{E83F7598-F1FE-C943-AC84-E54FAA6C4E26}"/>
                </a:ext>
              </a:extLst>
            </p:cNvPr>
            <p:cNvSpPr txBox="1"/>
            <p:nvPr/>
          </p:nvSpPr>
          <p:spPr>
            <a:xfrm>
              <a:off x="559920" y="3146779"/>
              <a:ext cx="7635481" cy="677108"/>
            </a:xfrm>
            <a:prstGeom prst="rect">
              <a:avLst/>
            </a:prstGeom>
            <a:noFill/>
          </p:spPr>
          <p:txBody>
            <a:bodyPr wrap="square" rtlCol="0" anchor="ctr">
              <a:spAutoFit/>
            </a:bodyPr>
            <a:lstStyle/>
            <a:p>
              <a:pPr algn="ctr"/>
              <a:r>
                <a:rPr lang="fr-CA" sz="3800" b="1" dirty="0">
                  <a:solidFill>
                    <a:schemeClr val="bg1"/>
                  </a:solidFill>
                  <a:latin typeface="Beausite Classic Clear" panose="020B0503030502060203" pitchFamily="34" charset="0"/>
                  <a:cs typeface="Rando Regular" pitchFamily="2" charset="77"/>
                </a:rPr>
                <a:t>RESULTATS</a:t>
              </a:r>
            </a:p>
          </p:txBody>
        </p:sp>
      </p:grpSp>
      <p:sp>
        <p:nvSpPr>
          <p:cNvPr id="92" name="ZoneTexte 91">
            <a:extLst>
              <a:ext uri="{FF2B5EF4-FFF2-40B4-BE49-F238E27FC236}">
                <a16:creationId xmlns:a16="http://schemas.microsoft.com/office/drawing/2014/main" id="{B1F9E819-EE46-6F4C-9A42-1C9C08402585}"/>
              </a:ext>
            </a:extLst>
          </p:cNvPr>
          <p:cNvSpPr txBox="1"/>
          <p:nvPr/>
        </p:nvSpPr>
        <p:spPr>
          <a:xfrm>
            <a:off x="9720233" y="15173776"/>
            <a:ext cx="16661642" cy="1200329"/>
          </a:xfrm>
          <a:prstGeom prst="rect">
            <a:avLst/>
          </a:prstGeom>
          <a:noFill/>
        </p:spPr>
        <p:txBody>
          <a:bodyPr wrap="square" rtlCol="0" anchor="ctr">
            <a:spAutoFit/>
          </a:bodyPr>
          <a:lstStyle/>
          <a:p>
            <a:pPr marL="342900" indent="-342900" algn="ctr">
              <a:buFont typeface="Système normal"/>
              <a:buChar char="&gt;"/>
            </a:pPr>
            <a:r>
              <a:rPr lang="fr-CA" sz="2400" dirty="0">
                <a:solidFill>
                  <a:schemeClr val="bg1"/>
                </a:solidFill>
                <a:latin typeface="Beausite Classic Clear" panose="020B0503030502060203" pitchFamily="34" charset="0"/>
                <a:cs typeface="Rando Regular" pitchFamily="2" charset="77"/>
              </a:rPr>
              <a:t>xxxxxxxxxxxxxxxxxxxxxxxxxxxxxxxxxxxxxxxxxxxxxxxxxxxxxxxxxxxxxxxxxxxxxxxxxxxxxxxx</a:t>
            </a:r>
          </a:p>
          <a:p>
            <a:pPr marL="342900" indent="-342900" algn="ctr">
              <a:buFont typeface="Système normal"/>
              <a:buChar char="&gt;"/>
            </a:pPr>
            <a:r>
              <a:rPr lang="fr-CA" sz="2400" dirty="0">
                <a:solidFill>
                  <a:schemeClr val="bg1"/>
                </a:solidFill>
                <a:latin typeface="Beausite Classic Clear" panose="020B0503030502060203" pitchFamily="34" charset="0"/>
                <a:cs typeface="Rando Regular" pitchFamily="2" charset="77"/>
              </a:rPr>
              <a:t>xxxxxxxxxxxxxxxxxxxxxxxxxxxxxxxxxxxxxxxxxxxxxxxxxxxxxxxxxxxxxxxxxxxxxxxxxxxxxxxx</a:t>
            </a:r>
          </a:p>
          <a:p>
            <a:pPr marL="342900" indent="-342900" algn="ctr">
              <a:buFont typeface="Système normal"/>
              <a:buChar char="&gt;"/>
            </a:pPr>
            <a:r>
              <a:rPr lang="fr-CA" sz="2400" dirty="0">
                <a:solidFill>
                  <a:schemeClr val="bg1"/>
                </a:solidFill>
                <a:latin typeface="Beausite Classic Clear" panose="020B0503030502060203" pitchFamily="34" charset="0"/>
                <a:cs typeface="Rando Regular" pitchFamily="2" charset="77"/>
              </a:rPr>
              <a:t>xxxxxxxxxxxxxxxxxxxxxxxxxxxxxxxxxxxxxxxxxxxxxxxxxxxxxxxxxxxxxxxxxxxxxxxxxxxxxxxx</a:t>
            </a:r>
          </a:p>
        </p:txBody>
      </p:sp>
      <p:sp>
        <p:nvSpPr>
          <p:cNvPr id="93" name="ZoneTexte 92">
            <a:extLst>
              <a:ext uri="{FF2B5EF4-FFF2-40B4-BE49-F238E27FC236}">
                <a16:creationId xmlns:a16="http://schemas.microsoft.com/office/drawing/2014/main" id="{FCE6D0FF-C568-0341-AF9F-08C13B888F57}"/>
              </a:ext>
            </a:extLst>
          </p:cNvPr>
          <p:cNvSpPr txBox="1"/>
          <p:nvPr/>
        </p:nvSpPr>
        <p:spPr>
          <a:xfrm>
            <a:off x="9720233" y="14287593"/>
            <a:ext cx="16661643" cy="707886"/>
          </a:xfrm>
          <a:prstGeom prst="rect">
            <a:avLst/>
          </a:prstGeom>
          <a:noFill/>
        </p:spPr>
        <p:txBody>
          <a:bodyPr wrap="square" rtlCol="0" anchor="ctr">
            <a:spAutoFit/>
          </a:bodyPr>
          <a:lstStyle/>
          <a:p>
            <a:pPr algn="ctr"/>
            <a:r>
              <a:rPr lang="fr-CA" sz="4000" b="1" dirty="0">
                <a:solidFill>
                  <a:schemeClr val="bg1"/>
                </a:solidFill>
                <a:latin typeface="Beausite Classic Clear" panose="020B0503030502060203" pitchFamily="34" charset="0"/>
                <a:cs typeface="Rando Regular" pitchFamily="2" charset="77"/>
              </a:rPr>
              <a:t>CONCLUSION &amp; PERSPECTIVES</a:t>
            </a:r>
          </a:p>
        </p:txBody>
      </p:sp>
      <p:sp>
        <p:nvSpPr>
          <p:cNvPr id="96" name="ZoneTexte 95">
            <a:extLst>
              <a:ext uri="{FF2B5EF4-FFF2-40B4-BE49-F238E27FC236}">
                <a16:creationId xmlns:a16="http://schemas.microsoft.com/office/drawing/2014/main" id="{21F779CE-06B9-6A4D-8DF5-7F0E78C43FEB}"/>
              </a:ext>
            </a:extLst>
          </p:cNvPr>
          <p:cNvSpPr txBox="1"/>
          <p:nvPr/>
        </p:nvSpPr>
        <p:spPr>
          <a:xfrm>
            <a:off x="5410734" y="5680016"/>
            <a:ext cx="2927077" cy="2677656"/>
          </a:xfrm>
          <a:prstGeom prst="rect">
            <a:avLst/>
          </a:prstGeom>
          <a:noFill/>
        </p:spPr>
        <p:txBody>
          <a:bodyPr wrap="square" rtlCol="0" anchor="ctr">
            <a:spAutoFit/>
          </a:bodyPr>
          <a:lstStyle/>
          <a:p>
            <a:pPr algn="ctr"/>
            <a:r>
              <a:rPr lang="fr-CA" sz="2400" dirty="0">
                <a:solidFill>
                  <a:schemeClr val="tx2"/>
                </a:solidFill>
                <a:latin typeface="Beausite Classic Clear" panose="020B0503030502060203" pitchFamily="34" charset="0"/>
                <a:cs typeface="Rando Regular" pitchFamily="2" charset="77"/>
              </a:rPr>
              <a:t>xxxxxxxxxxxxxxxxxxxxxxxxxxxxxxxxxxxxxxxxxxxxxxxxxxxxxxxxxxxxxxxxxxxxxxxxxxxxxxxxxxxxxxxxxxxxxxxxxxxxxxxxxxxxxxxxxxxxxxx</a:t>
            </a:r>
          </a:p>
        </p:txBody>
      </p:sp>
      <p:sp>
        <p:nvSpPr>
          <p:cNvPr id="68" name="ZoneTexte 67">
            <a:extLst>
              <a:ext uri="{FF2B5EF4-FFF2-40B4-BE49-F238E27FC236}">
                <a16:creationId xmlns:a16="http://schemas.microsoft.com/office/drawing/2014/main" id="{677AB3B1-0E93-3C46-A2F7-F9C5AFD6AC2A}"/>
              </a:ext>
            </a:extLst>
          </p:cNvPr>
          <p:cNvSpPr txBox="1"/>
          <p:nvPr/>
        </p:nvSpPr>
        <p:spPr>
          <a:xfrm>
            <a:off x="565900" y="2248624"/>
            <a:ext cx="25802623" cy="338554"/>
          </a:xfrm>
          <a:prstGeom prst="rect">
            <a:avLst/>
          </a:prstGeom>
          <a:noFill/>
        </p:spPr>
        <p:txBody>
          <a:bodyPr wrap="square" rtlCol="0" anchor="ctr">
            <a:spAutoFit/>
          </a:bodyPr>
          <a:lstStyle/>
          <a:p>
            <a:pPr algn="ctr"/>
            <a:r>
              <a:rPr lang="fr-CA" sz="1600" dirty="0">
                <a:solidFill>
                  <a:schemeClr val="bg2"/>
                </a:solidFill>
                <a:latin typeface="Beausite Classic Clear" panose="020B0503030502060203" pitchFamily="34" charset="0"/>
                <a:cs typeface="Rando Regular" pitchFamily="2" charset="77"/>
              </a:rPr>
              <a:t>Prénom </a:t>
            </a:r>
            <a:r>
              <a:rPr lang="fr-CA" sz="1600" dirty="0" err="1">
                <a:solidFill>
                  <a:schemeClr val="bg2"/>
                </a:solidFill>
                <a:latin typeface="Beausite Classic Clear" panose="020B0503030502060203" pitchFamily="34" charset="0"/>
                <a:cs typeface="Rando Regular" pitchFamily="2" charset="77"/>
              </a:rPr>
              <a:t>Nom</a:t>
            </a:r>
            <a:r>
              <a:rPr lang="fr-CA" sz="1600" baseline="30000" dirty="0" err="1">
                <a:solidFill>
                  <a:schemeClr val="bg2"/>
                </a:solidFill>
                <a:latin typeface="Beausite Classic Clear" panose="020B0503030502060203" pitchFamily="34" charset="0"/>
                <a:cs typeface="Rando Regular" pitchFamily="2" charset="77"/>
              </a:rPr>
              <a:t>x</a:t>
            </a:r>
            <a:r>
              <a:rPr lang="fr-CA" sz="1600" dirty="0">
                <a:solidFill>
                  <a:schemeClr val="bg2"/>
                </a:solidFill>
                <a:latin typeface="Beausite Classic Clear" panose="020B0503030502060203" pitchFamily="34" charset="0"/>
                <a:cs typeface="Rando Regular" pitchFamily="2" charset="77"/>
              </a:rPr>
              <a:t>, Prénom Nom</a:t>
            </a:r>
            <a:r>
              <a:rPr lang="fr-CA" sz="1600" baseline="30000" dirty="0">
                <a:solidFill>
                  <a:schemeClr val="bg2"/>
                </a:solidFill>
                <a:latin typeface="Beausite Classic Clear" panose="020B0503030502060203" pitchFamily="34" charset="0"/>
                <a:cs typeface="Rando Regular" pitchFamily="2" charset="77"/>
              </a:rPr>
              <a:t>1</a:t>
            </a:r>
            <a:r>
              <a:rPr lang="fr-CA" sz="1600" dirty="0">
                <a:solidFill>
                  <a:schemeClr val="bg2"/>
                </a:solidFill>
                <a:latin typeface="Beausite Classic Clear" panose="020B0503030502060203" pitchFamily="34" charset="0"/>
                <a:cs typeface="Rando Regular" pitchFamily="2" charset="77"/>
              </a:rPr>
              <a:t>, Prénom Nom</a:t>
            </a:r>
            <a:r>
              <a:rPr lang="fr-CA" sz="1600" baseline="30000" dirty="0">
                <a:solidFill>
                  <a:schemeClr val="bg2"/>
                </a:solidFill>
                <a:latin typeface="Beausite Classic Clear" panose="020B0503030502060203" pitchFamily="34" charset="0"/>
                <a:cs typeface="Rando Regular" pitchFamily="2" charset="77"/>
              </a:rPr>
              <a:t>1</a:t>
            </a:r>
            <a:r>
              <a:rPr lang="fr-CA" sz="1600" dirty="0">
                <a:solidFill>
                  <a:schemeClr val="bg2"/>
                </a:solidFill>
                <a:latin typeface="Beausite Classic Clear" panose="020B0503030502060203" pitchFamily="34" charset="0"/>
                <a:cs typeface="Rando Regular" pitchFamily="2" charset="77"/>
              </a:rPr>
              <a:t>, Prénom Nom</a:t>
            </a:r>
            <a:r>
              <a:rPr lang="fr-CA" sz="1600" baseline="30000" dirty="0">
                <a:solidFill>
                  <a:schemeClr val="bg2"/>
                </a:solidFill>
                <a:latin typeface="Beausite Classic Clear" panose="020B0503030502060203" pitchFamily="34" charset="0"/>
                <a:cs typeface="Rando Regular" pitchFamily="2" charset="77"/>
              </a:rPr>
              <a:t>1</a:t>
            </a:r>
            <a:r>
              <a:rPr lang="fr-CA" sz="1600" dirty="0">
                <a:solidFill>
                  <a:schemeClr val="bg2"/>
                </a:solidFill>
                <a:latin typeface="Beausite Classic Clear" panose="020B0503030502060203" pitchFamily="34" charset="0"/>
                <a:cs typeface="Rando Regular" pitchFamily="2" charset="77"/>
              </a:rPr>
              <a:t>, Prénom Nom</a:t>
            </a:r>
            <a:r>
              <a:rPr lang="fr-CA" sz="1600" baseline="30000" dirty="0">
                <a:solidFill>
                  <a:schemeClr val="bg2"/>
                </a:solidFill>
                <a:latin typeface="Beausite Classic Clear" panose="020B0503030502060203" pitchFamily="34" charset="0"/>
                <a:cs typeface="Rando Regular" pitchFamily="2" charset="77"/>
              </a:rPr>
              <a:t>1</a:t>
            </a:r>
            <a:r>
              <a:rPr lang="fr-CA" sz="1600" dirty="0">
                <a:solidFill>
                  <a:schemeClr val="bg2"/>
                </a:solidFill>
                <a:latin typeface="Beausite Classic Clear" panose="020B0503030502060203" pitchFamily="34" charset="0"/>
                <a:cs typeface="Rando Regular" pitchFamily="2" charset="77"/>
              </a:rPr>
              <a:t>, Prénom Nom</a:t>
            </a:r>
            <a:r>
              <a:rPr lang="fr-CA" sz="1600" baseline="30000" dirty="0">
                <a:solidFill>
                  <a:schemeClr val="bg2"/>
                </a:solidFill>
                <a:latin typeface="Beausite Classic Clear" panose="020B0503030502060203" pitchFamily="34" charset="0"/>
                <a:cs typeface="Rando Regular" pitchFamily="2" charset="77"/>
              </a:rPr>
              <a:t>1</a:t>
            </a:r>
            <a:r>
              <a:rPr lang="fr-CA" sz="1600" dirty="0">
                <a:solidFill>
                  <a:schemeClr val="bg2"/>
                </a:solidFill>
                <a:latin typeface="Beausite Classic Clear" panose="020B0503030502060203" pitchFamily="34" charset="0"/>
                <a:cs typeface="Rando Regular" pitchFamily="2" charset="77"/>
              </a:rPr>
              <a:t>, Prénom Nom</a:t>
            </a:r>
            <a:r>
              <a:rPr lang="fr-CA" sz="1600" baseline="30000" dirty="0">
                <a:solidFill>
                  <a:schemeClr val="bg2"/>
                </a:solidFill>
                <a:latin typeface="Beausite Classic Clear" panose="020B0503030502060203" pitchFamily="34" charset="0"/>
                <a:cs typeface="Rando Regular" pitchFamily="2" charset="77"/>
              </a:rPr>
              <a:t>1</a:t>
            </a:r>
            <a:r>
              <a:rPr lang="fr-CA" sz="1600" dirty="0">
                <a:solidFill>
                  <a:schemeClr val="bg2"/>
                </a:solidFill>
                <a:latin typeface="Beausite Classic Clear" panose="020B0503030502060203" pitchFamily="34" charset="0"/>
                <a:cs typeface="Rando Regular" pitchFamily="2" charset="77"/>
              </a:rPr>
              <a:t>  | Centre de Recherche Interdisciplinaire en Réadaptation et Intégration Sociale – </a:t>
            </a:r>
            <a:r>
              <a:rPr lang="fr-CA" sz="1600" dirty="0" err="1">
                <a:solidFill>
                  <a:schemeClr val="bg2"/>
                </a:solidFill>
                <a:latin typeface="Beausite Classic Clear" panose="020B0503030502060203" pitchFamily="34" charset="0"/>
                <a:cs typeface="Rando Regular" pitchFamily="2" charset="77"/>
              </a:rPr>
              <a:t>Cirris</a:t>
            </a:r>
            <a:r>
              <a:rPr lang="fr-CA" sz="1600" dirty="0">
                <a:solidFill>
                  <a:schemeClr val="bg2"/>
                </a:solidFill>
                <a:latin typeface="Beausite Classic Clear" panose="020B0503030502060203" pitchFamily="34" charset="0"/>
                <a:cs typeface="Rando Regular" pitchFamily="2" charset="77"/>
              </a:rPr>
              <a:t> - Université Laval, Québec </a:t>
            </a:r>
          </a:p>
        </p:txBody>
      </p:sp>
      <p:sp>
        <p:nvSpPr>
          <p:cNvPr id="72" name="Rectangle 71">
            <a:extLst>
              <a:ext uri="{FF2B5EF4-FFF2-40B4-BE49-F238E27FC236}">
                <a16:creationId xmlns:a16="http://schemas.microsoft.com/office/drawing/2014/main" id="{EB2B79E9-6107-C048-ADE1-F22607A96556}"/>
              </a:ext>
            </a:extLst>
          </p:cNvPr>
          <p:cNvSpPr/>
          <p:nvPr/>
        </p:nvSpPr>
        <p:spPr>
          <a:xfrm>
            <a:off x="19001739" y="16832444"/>
            <a:ext cx="1415494" cy="716744"/>
          </a:xfrm>
          <a:prstGeom prst="rect">
            <a:avLst/>
          </a:prstGeom>
          <a:solidFill>
            <a:schemeClr val="accent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latin typeface="Beausite Classic Clear" panose="020B0503030502060203" pitchFamily="34" charset="0"/>
            </a:endParaRPr>
          </a:p>
        </p:txBody>
      </p:sp>
      <p:graphicFrame>
        <p:nvGraphicFramePr>
          <p:cNvPr id="73" name="Diagramme 72">
            <a:extLst>
              <a:ext uri="{FF2B5EF4-FFF2-40B4-BE49-F238E27FC236}">
                <a16:creationId xmlns:a16="http://schemas.microsoft.com/office/drawing/2014/main" id="{386A60C2-CDE7-4D48-A4C3-C7CD20FF5E2B}"/>
              </a:ext>
            </a:extLst>
          </p:cNvPr>
          <p:cNvGraphicFramePr/>
          <p:nvPr>
            <p:extLst>
              <p:ext uri="{D42A27DB-BD31-4B8C-83A1-F6EECF244321}">
                <p14:modId xmlns:p14="http://schemas.microsoft.com/office/powerpoint/2010/main" val="4001344628"/>
              </p:ext>
            </p:extLst>
          </p:nvPr>
        </p:nvGraphicFramePr>
        <p:xfrm>
          <a:off x="300714" y="5448552"/>
          <a:ext cx="4205038" cy="2886494"/>
        </p:xfrm>
        <a:graphic>
          <a:graphicData uri="http://schemas.openxmlformats.org/drawingml/2006/diagram">
            <dgm:relIds xmlns:dgm="http://schemas.openxmlformats.org/drawingml/2006/diagram" xmlns:r="http://schemas.openxmlformats.org/officeDocument/2006/relationships" r:dm="rId11" r:lo="rId12" r:qs="rId13" r:cs="rId14"/>
          </a:graphicData>
        </a:graphic>
      </p:graphicFrame>
      <p:sp>
        <p:nvSpPr>
          <p:cNvPr id="6" name="ZoneTexte 5">
            <a:extLst>
              <a:ext uri="{FF2B5EF4-FFF2-40B4-BE49-F238E27FC236}">
                <a16:creationId xmlns:a16="http://schemas.microsoft.com/office/drawing/2014/main" id="{C76C96B8-DC86-1987-A152-7A5E5B0A6E8C}"/>
              </a:ext>
            </a:extLst>
          </p:cNvPr>
          <p:cNvSpPr txBox="1"/>
          <p:nvPr/>
        </p:nvSpPr>
        <p:spPr>
          <a:xfrm>
            <a:off x="3329413" y="672322"/>
            <a:ext cx="19816338" cy="1569660"/>
          </a:xfrm>
          <a:prstGeom prst="rect">
            <a:avLst/>
          </a:prstGeom>
          <a:noFill/>
        </p:spPr>
        <p:txBody>
          <a:bodyPr wrap="square" rtlCol="0" anchor="ctr">
            <a:spAutoFit/>
          </a:bodyPr>
          <a:lstStyle/>
          <a:p>
            <a:pPr algn="ctr"/>
            <a:r>
              <a:rPr lang="fr-CA" sz="4700" dirty="0">
                <a:solidFill>
                  <a:schemeClr val="accent5"/>
                </a:solidFill>
                <a:latin typeface="Rando Regular" pitchFamily="2" charset="77"/>
                <a:cs typeface="Rando Regular" pitchFamily="2" charset="77"/>
              </a:rPr>
              <a:t>TITRE TITRE TITRE TITRE TITRE TITRE TITRE TITRE TITRE TITRE TITRE TITRE TITRE TITRE TITRE TITRE TITRE TITRE TITRE TITRE TITRE TITRE</a:t>
            </a:r>
          </a:p>
        </p:txBody>
      </p:sp>
      <p:pic>
        <p:nvPicPr>
          <p:cNvPr id="9" name="Image 8">
            <a:extLst>
              <a:ext uri="{FF2B5EF4-FFF2-40B4-BE49-F238E27FC236}">
                <a16:creationId xmlns:a16="http://schemas.microsoft.com/office/drawing/2014/main" id="{C6262DE8-F1A0-07CE-6BD4-48C795477ADF}"/>
              </a:ext>
            </a:extLst>
          </p:cNvPr>
          <p:cNvPicPr>
            <a:picLocks noChangeAspect="1"/>
          </p:cNvPicPr>
          <p:nvPr/>
        </p:nvPicPr>
        <p:blipFill>
          <a:blip r:embed="rId16"/>
          <a:stretch>
            <a:fillRect/>
          </a:stretch>
        </p:blipFill>
        <p:spPr>
          <a:xfrm>
            <a:off x="549967" y="880996"/>
            <a:ext cx="1154301" cy="1154301"/>
          </a:xfrm>
          <a:prstGeom prst="rect">
            <a:avLst/>
          </a:prstGeom>
        </p:spPr>
      </p:pic>
      <p:pic>
        <p:nvPicPr>
          <p:cNvPr id="10" name="Image 9">
            <a:extLst>
              <a:ext uri="{FF2B5EF4-FFF2-40B4-BE49-F238E27FC236}">
                <a16:creationId xmlns:a16="http://schemas.microsoft.com/office/drawing/2014/main" id="{16216711-1844-96DB-096A-65EFF772645A}"/>
              </a:ext>
            </a:extLst>
          </p:cNvPr>
          <p:cNvPicPr>
            <a:picLocks noChangeAspect="1"/>
          </p:cNvPicPr>
          <p:nvPr/>
        </p:nvPicPr>
        <p:blipFill>
          <a:blip r:embed="rId17"/>
          <a:stretch>
            <a:fillRect/>
          </a:stretch>
        </p:blipFill>
        <p:spPr>
          <a:xfrm>
            <a:off x="24707419" y="933306"/>
            <a:ext cx="1669382" cy="683907"/>
          </a:xfrm>
          <a:prstGeom prst="rect">
            <a:avLst/>
          </a:prstGeom>
        </p:spPr>
      </p:pic>
    </p:spTree>
    <p:extLst>
      <p:ext uri="{BB962C8B-B14F-4D97-AF65-F5344CB8AC3E}">
        <p14:creationId xmlns:p14="http://schemas.microsoft.com/office/powerpoint/2010/main" val="505413991"/>
      </p:ext>
    </p:extLst>
  </p:cSld>
  <p:clrMapOvr>
    <a:masterClrMapping/>
  </p:clrMapOvr>
</p:sld>
</file>

<file path=ppt/theme/theme1.xml><?xml version="1.0" encoding="utf-8"?>
<a:theme xmlns:a="http://schemas.openxmlformats.org/drawingml/2006/main" name="Thème Office">
  <a:themeElements>
    <a:clrScheme name="Personnalisé 11">
      <a:dk1>
        <a:srgbClr val="F5AA20"/>
      </a:dk1>
      <a:lt1>
        <a:srgbClr val="FFFFFF"/>
      </a:lt1>
      <a:dk2>
        <a:srgbClr val="051E34"/>
      </a:dk2>
      <a:lt2>
        <a:srgbClr val="1C4F83"/>
      </a:lt2>
      <a:accent1>
        <a:srgbClr val="4472C4"/>
      </a:accent1>
      <a:accent2>
        <a:srgbClr val="C5D1DC"/>
      </a:accent2>
      <a:accent3>
        <a:srgbClr val="E6EBF0"/>
      </a:accent3>
      <a:accent4>
        <a:srgbClr val="FEFFFF"/>
      </a:accent4>
      <a:accent5>
        <a:srgbClr val="F26136"/>
      </a:accent5>
      <a:accent6>
        <a:srgbClr val="70AD47"/>
      </a:accent6>
      <a:hlink>
        <a:srgbClr val="F5AA20"/>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493342EDFFFEA4B91F23046289599D5" ma:contentTypeVersion="11" ma:contentTypeDescription="Crée un document." ma:contentTypeScope="" ma:versionID="e2215fbabdf32ce606704f39210d881c">
  <xsd:schema xmlns:xsd="http://www.w3.org/2001/XMLSchema" xmlns:xs="http://www.w3.org/2001/XMLSchema" xmlns:p="http://schemas.microsoft.com/office/2006/metadata/properties" xmlns:ns2="5f84ff09-2e86-4654-a329-3deae4d1d4ab" targetNamespace="http://schemas.microsoft.com/office/2006/metadata/properties" ma:root="true" ma:fieldsID="05a7976078f44c0ed05ff8a4c244be05" ns2:_="">
    <xsd:import namespace="5f84ff09-2e86-4654-a329-3deae4d1d4a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f84ff09-2e86-4654-a329-3deae4d1d4a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22F5DBD-16F6-4616-AFEA-F23D9B00C19D}">
  <ds:schemaRefs>
    <ds:schemaRef ds:uri="http://schemas.microsoft.com/sharepoint/v3/contenttype/forms"/>
  </ds:schemaRefs>
</ds:datastoreItem>
</file>

<file path=customXml/itemProps2.xml><?xml version="1.0" encoding="utf-8"?>
<ds:datastoreItem xmlns:ds="http://schemas.openxmlformats.org/officeDocument/2006/customXml" ds:itemID="{864F3A20-9B86-4621-B91B-3CD65FA538BB}">
  <ds:schemaRefs>
    <ds:schemaRef ds:uri="http://purl.org/dc/dcmitype/"/>
    <ds:schemaRef ds:uri="http://purl.org/dc/elements/1.1/"/>
    <ds:schemaRef ds:uri="http://www.w3.org/XML/1998/namespace"/>
    <ds:schemaRef ds:uri="http://schemas.microsoft.com/office/2006/metadata/properties"/>
    <ds:schemaRef ds:uri="5f84ff09-2e86-4654-a329-3deae4d1d4ab"/>
    <ds:schemaRef ds:uri="http://schemas.openxmlformats.org/package/2006/metadata/core-properties"/>
    <ds:schemaRef ds:uri="http://schemas.microsoft.com/office/2006/documentManagement/types"/>
    <ds:schemaRef ds:uri="http://purl.org/dc/terms/"/>
    <ds:schemaRef ds:uri="http://schemas.microsoft.com/office/infopath/2007/PartnerControls"/>
  </ds:schemaRefs>
</ds:datastoreItem>
</file>

<file path=customXml/itemProps3.xml><?xml version="1.0" encoding="utf-8"?>
<ds:datastoreItem xmlns:ds="http://schemas.openxmlformats.org/officeDocument/2006/customXml" ds:itemID="{17A35FE9-FBD2-4038-A2F0-8B51E35AAD4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f84ff09-2e86-4654-a329-3deae4d1d4a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424</TotalTime>
  <Words>360</Words>
  <Application>Microsoft Macintosh PowerPoint</Application>
  <PresentationFormat>Personnalisé</PresentationFormat>
  <Paragraphs>50</Paragraphs>
  <Slides>2</Slides>
  <Notes>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vt:i4>
      </vt:variant>
    </vt:vector>
  </HeadingPairs>
  <TitlesOfParts>
    <vt:vector size="9" baseType="lpstr">
      <vt:lpstr>Arial</vt:lpstr>
      <vt:lpstr>Beausite Classic Clear</vt:lpstr>
      <vt:lpstr>Calibri</vt:lpstr>
      <vt:lpstr>Calibri Light</vt:lpstr>
      <vt:lpstr>Rando Regular</vt:lpstr>
      <vt:lpstr>Système normal</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mandy ducy</dc:creator>
  <cp:lastModifiedBy>Martine Légaré</cp:lastModifiedBy>
  <cp:revision>53</cp:revision>
  <dcterms:created xsi:type="dcterms:W3CDTF">2020-06-30T20:00:15Z</dcterms:created>
  <dcterms:modified xsi:type="dcterms:W3CDTF">2023-02-23T17:57:43Z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0x0101009493342EDFFFEA4B91F23046289599D5</vt:lpwstr>
  </property>
</Properties>
</file>